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56" r:id="rId5"/>
  </p:sldIdLst>
  <p:sldSz cx="35999738" cy="16200438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1A8DF0-8B81-E7F3-10C7-FD7A79B35299}" name="Catalina Carvajal Salazar" initials="CCS" userId="S::ccarvajal@gruposura.com.co::1a3ff6fb-c7f8-4171-a6e6-051bcd668e6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Tobar Salazar" initials="LTS" lastIdx="2" clrIdx="0">
    <p:extLst>
      <p:ext uri="{19B8F6BF-5375-455C-9EA6-DF929625EA0E}">
        <p15:presenceInfo xmlns:p15="http://schemas.microsoft.com/office/powerpoint/2012/main" userId="S::ltobar@sura.com::d58d5fd6-82ab-4461-907f-ce7a89901ae6" providerId="AD"/>
      </p:ext>
    </p:extLst>
  </p:cmAuthor>
  <p:cmAuthor id="2" name="Daniela Vasquez Echeverri" initials="DVE" lastIdx="1" clrIdx="1">
    <p:extLst>
      <p:ext uri="{19B8F6BF-5375-455C-9EA6-DF929625EA0E}">
        <p15:presenceInfo xmlns:p15="http://schemas.microsoft.com/office/powerpoint/2012/main" userId="S::dvasqueze@gruposura.com.co::7e2026ab-4d21-4acf-a412-d3a4676d85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EA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89E01-1892-4047-AFF7-AA2AEC9917EF}" v="76" dt="2025-05-28T14:13:24.0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308" autoAdjust="0"/>
    <p:restoredTop sz="94660"/>
  </p:normalViewPr>
  <p:slideViewPr>
    <p:cSldViewPr snapToGrid="0">
      <p:cViewPr>
        <p:scale>
          <a:sx n="40" d="100"/>
          <a:sy n="40" d="100"/>
        </p:scale>
        <p:origin x="36" y="-9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ina Carvajal Salazar" userId="1a3ff6fb-c7f8-4171-a6e6-051bcd668e6f" providerId="ADAL" clId="{53689E01-1892-4047-AFF7-AA2AEC9917EF}"/>
    <pc:docChg chg="undo custSel addSld delSld modSld">
      <pc:chgData name="Catalina Carvajal Salazar" userId="1a3ff6fb-c7f8-4171-a6e6-051bcd668e6f" providerId="ADAL" clId="{53689E01-1892-4047-AFF7-AA2AEC9917EF}" dt="2025-05-29T16:15:40.647" v="1646" actId="20577"/>
      <pc:docMkLst>
        <pc:docMk/>
      </pc:docMkLst>
      <pc:sldChg chg="addSp delSp modSp mod">
        <pc:chgData name="Catalina Carvajal Salazar" userId="1a3ff6fb-c7f8-4171-a6e6-051bcd668e6f" providerId="ADAL" clId="{53689E01-1892-4047-AFF7-AA2AEC9917EF}" dt="2025-05-29T16:15:40.647" v="1646" actId="20577"/>
        <pc:sldMkLst>
          <pc:docMk/>
          <pc:sldMk cId="308323594" sldId="256"/>
        </pc:sldMkLst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2" creationId="{6406907C-131F-76FA-8D66-B0818FE66FF9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9" creationId="{F1CB2E9C-9937-E7C0-04E0-24D00CB2AFD8}"/>
          </ac:spMkLst>
        </pc:spChg>
        <pc:spChg chg="mod">
          <ac:chgData name="Catalina Carvajal Salazar" userId="1a3ff6fb-c7f8-4171-a6e6-051bcd668e6f" providerId="ADAL" clId="{53689E01-1892-4047-AFF7-AA2AEC9917EF}" dt="2025-05-28T13:49:06.230" v="1591" actId="255"/>
          <ac:spMkLst>
            <pc:docMk/>
            <pc:sldMk cId="308323594" sldId="256"/>
            <ac:spMk id="11" creationId="{D73E737B-DA63-35B4-5D2D-923868F916F3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13" creationId="{172A0757-99D9-305D-E225-3AC2FEB8CD70}"/>
          </ac:spMkLst>
        </pc:spChg>
        <pc:spChg chg="mod">
          <ac:chgData name="Catalina Carvajal Salazar" userId="1a3ff6fb-c7f8-4171-a6e6-051bcd668e6f" providerId="ADAL" clId="{53689E01-1892-4047-AFF7-AA2AEC9917EF}" dt="2025-05-27T21:39:57.940" v="81" actId="164"/>
          <ac:spMkLst>
            <pc:docMk/>
            <pc:sldMk cId="308323594" sldId="256"/>
            <ac:spMk id="17" creationId="{6935711A-CA18-8E64-E5F8-AD3F5777E169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19" creationId="{9264F21D-9DD3-596A-FD32-8FD980217989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21" creationId="{A00D3FC9-52C6-B1E8-9195-E30C4C7D7464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22" creationId="{427F3688-1B3A-BF16-56A8-C23514204991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23" creationId="{44B70104-947A-D44B-B84D-238F649FD472}"/>
          </ac:spMkLst>
        </pc:spChg>
        <pc:spChg chg="mod">
          <ac:chgData name="Catalina Carvajal Salazar" userId="1a3ff6fb-c7f8-4171-a6e6-051bcd668e6f" providerId="ADAL" clId="{53689E01-1892-4047-AFF7-AA2AEC9917EF}" dt="2025-05-27T22:18:39.571" v="967" actId="164"/>
          <ac:spMkLst>
            <pc:docMk/>
            <pc:sldMk cId="308323594" sldId="256"/>
            <ac:spMk id="25" creationId="{87139240-B4BC-ECF1-BF34-6C8B13EF2353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26" creationId="{7DC68F80-F1A6-9074-ABA2-A3E65BACA945}"/>
          </ac:spMkLst>
        </pc:spChg>
        <pc:spChg chg="mod">
          <ac:chgData name="Catalina Carvajal Salazar" userId="1a3ff6fb-c7f8-4171-a6e6-051bcd668e6f" providerId="ADAL" clId="{53689E01-1892-4047-AFF7-AA2AEC9917EF}" dt="2025-05-28T13:37:55.783" v="1540" actId="20577"/>
          <ac:spMkLst>
            <pc:docMk/>
            <pc:sldMk cId="308323594" sldId="256"/>
            <ac:spMk id="27" creationId="{21CD72A2-8AAE-C689-AF88-1845E0395D21}"/>
          </ac:spMkLst>
        </pc:spChg>
        <pc:spChg chg="mod">
          <ac:chgData name="Catalina Carvajal Salazar" userId="1a3ff6fb-c7f8-4171-a6e6-051bcd668e6f" providerId="ADAL" clId="{53689E01-1892-4047-AFF7-AA2AEC9917EF}" dt="2025-05-27T21:53:58.796" v="379" actId="164"/>
          <ac:spMkLst>
            <pc:docMk/>
            <pc:sldMk cId="308323594" sldId="256"/>
            <ac:spMk id="28" creationId="{ADC9DCF2-BFF9-0350-AD21-F27E56739639}"/>
          </ac:spMkLst>
        </pc:spChg>
        <pc:spChg chg="mod">
          <ac:chgData name="Catalina Carvajal Salazar" userId="1a3ff6fb-c7f8-4171-a6e6-051bcd668e6f" providerId="ADAL" clId="{53689E01-1892-4047-AFF7-AA2AEC9917EF}" dt="2025-05-27T21:39:57.940" v="81" actId="164"/>
          <ac:spMkLst>
            <pc:docMk/>
            <pc:sldMk cId="308323594" sldId="256"/>
            <ac:spMk id="30" creationId="{0D22F199-F988-4444-B316-756D273EEA42}"/>
          </ac:spMkLst>
        </pc:spChg>
        <pc:spChg chg="mod">
          <ac:chgData name="Catalina Carvajal Salazar" userId="1a3ff6fb-c7f8-4171-a6e6-051bcd668e6f" providerId="ADAL" clId="{53689E01-1892-4047-AFF7-AA2AEC9917EF}" dt="2025-05-27T21:48:51.335" v="129" actId="164"/>
          <ac:spMkLst>
            <pc:docMk/>
            <pc:sldMk cId="308323594" sldId="256"/>
            <ac:spMk id="40" creationId="{2800ED6C-D3EE-BDEC-01F0-C5C9722D2582}"/>
          </ac:spMkLst>
        </pc:spChg>
        <pc:spChg chg="mod">
          <ac:chgData name="Catalina Carvajal Salazar" userId="1a3ff6fb-c7f8-4171-a6e6-051bcd668e6f" providerId="ADAL" clId="{53689E01-1892-4047-AFF7-AA2AEC9917EF}" dt="2025-05-27T21:57:44.908" v="466" actId="164"/>
          <ac:spMkLst>
            <pc:docMk/>
            <pc:sldMk cId="308323594" sldId="256"/>
            <ac:spMk id="41" creationId="{4D8D1A4D-7856-9FEE-8B0B-783F19484C86}"/>
          </ac:spMkLst>
        </pc:spChg>
        <pc:spChg chg="add del mod">
          <ac:chgData name="Catalina Carvajal Salazar" userId="1a3ff6fb-c7f8-4171-a6e6-051bcd668e6f" providerId="ADAL" clId="{53689E01-1892-4047-AFF7-AA2AEC9917EF}" dt="2025-05-27T21:47:28.119" v="110" actId="164"/>
          <ac:spMkLst>
            <pc:docMk/>
            <pc:sldMk cId="308323594" sldId="256"/>
            <ac:spMk id="43" creationId="{F124F2D8-9749-7C37-F1CA-F925BDE58477}"/>
          </ac:spMkLst>
        </pc:spChg>
        <pc:spChg chg="add mod">
          <ac:chgData name="Catalina Carvajal Salazar" userId="1a3ff6fb-c7f8-4171-a6e6-051bcd668e6f" providerId="ADAL" clId="{53689E01-1892-4047-AFF7-AA2AEC9917EF}" dt="2025-05-27T21:39:46.809" v="79" actId="20577"/>
          <ac:spMkLst>
            <pc:docMk/>
            <pc:sldMk cId="308323594" sldId="256"/>
            <ac:spMk id="45" creationId="{796261F5-31F3-792C-0629-C48CFB8B9B18}"/>
          </ac:spMkLst>
        </pc:spChg>
        <pc:spChg chg="mod">
          <ac:chgData name="Catalina Carvajal Salazar" userId="1a3ff6fb-c7f8-4171-a6e6-051bcd668e6f" providerId="ADAL" clId="{53689E01-1892-4047-AFF7-AA2AEC9917EF}" dt="2025-05-28T13:37:59.878" v="1542" actId="20577"/>
          <ac:spMkLst>
            <pc:docMk/>
            <pc:sldMk cId="308323594" sldId="256"/>
            <ac:spMk id="49" creationId="{E0E8C2E9-8D54-41A5-3086-956DB2292AA4}"/>
          </ac:spMkLst>
        </pc:spChg>
        <pc:spChg chg="mod">
          <ac:chgData name="Catalina Carvajal Salazar" userId="1a3ff6fb-c7f8-4171-a6e6-051bcd668e6f" providerId="ADAL" clId="{53689E01-1892-4047-AFF7-AA2AEC9917EF}" dt="2025-05-27T22:01:49.484" v="556" actId="164"/>
          <ac:spMkLst>
            <pc:docMk/>
            <pc:sldMk cId="308323594" sldId="256"/>
            <ac:spMk id="57" creationId="{BFA87F92-E4CF-9BBB-F218-C6CF46D11DAF}"/>
          </ac:spMkLst>
        </pc:spChg>
        <pc:spChg chg="mod">
          <ac:chgData name="Catalina Carvajal Salazar" userId="1a3ff6fb-c7f8-4171-a6e6-051bcd668e6f" providerId="ADAL" clId="{53689E01-1892-4047-AFF7-AA2AEC9917EF}" dt="2025-05-27T21:47:43.018" v="114" actId="20577"/>
          <ac:spMkLst>
            <pc:docMk/>
            <pc:sldMk cId="308323594" sldId="256"/>
            <ac:spMk id="70" creationId="{EE1B00F0-D46A-CFBF-2FA4-F823CD226A4C}"/>
          </ac:spMkLst>
        </pc:spChg>
        <pc:spChg chg="add mod">
          <ac:chgData name="Catalina Carvajal Salazar" userId="1a3ff6fb-c7f8-4171-a6e6-051bcd668e6f" providerId="ADAL" clId="{53689E01-1892-4047-AFF7-AA2AEC9917EF}" dt="2025-05-27T21:39:36.125" v="72" actId="164"/>
          <ac:spMkLst>
            <pc:docMk/>
            <pc:sldMk cId="308323594" sldId="256"/>
            <ac:spMk id="88" creationId="{688C9D5D-5449-55EA-D7DE-6ECC54FBC807}"/>
          </ac:spMkLst>
        </pc:spChg>
        <pc:spChg chg="mod">
          <ac:chgData name="Catalina Carvajal Salazar" userId="1a3ff6fb-c7f8-4171-a6e6-051bcd668e6f" providerId="ADAL" clId="{53689E01-1892-4047-AFF7-AA2AEC9917EF}" dt="2025-05-27T21:57:50.499" v="470" actId="20577"/>
          <ac:spMkLst>
            <pc:docMk/>
            <pc:sldMk cId="308323594" sldId="256"/>
            <ac:spMk id="89" creationId="{EDAE9346-9568-9186-A73B-DD61CFA5978B}"/>
          </ac:spMkLst>
        </pc:spChg>
        <pc:spChg chg="mod">
          <ac:chgData name="Catalina Carvajal Salazar" userId="1a3ff6fb-c7f8-4171-a6e6-051bcd668e6f" providerId="ADAL" clId="{53689E01-1892-4047-AFF7-AA2AEC9917EF}" dt="2025-05-27T21:57:47.917" v="468" actId="20577"/>
          <ac:spMkLst>
            <pc:docMk/>
            <pc:sldMk cId="308323594" sldId="256"/>
            <ac:spMk id="90" creationId="{2CDB1FD1-62EA-52BD-E8E5-E00F4C549739}"/>
          </ac:spMkLst>
        </pc:spChg>
        <pc:spChg chg="mod">
          <ac:chgData name="Catalina Carvajal Salazar" userId="1a3ff6fb-c7f8-4171-a6e6-051bcd668e6f" providerId="ADAL" clId="{53689E01-1892-4047-AFF7-AA2AEC9917EF}" dt="2025-05-27T21:47:57.537" v="118" actId="164"/>
          <ac:spMkLst>
            <pc:docMk/>
            <pc:sldMk cId="308323594" sldId="256"/>
            <ac:spMk id="102" creationId="{ECA2A86E-B0D0-27F1-622F-90AD18FD113A}"/>
          </ac:spMkLst>
        </pc:spChg>
        <pc:spChg chg="mod">
          <ac:chgData name="Catalina Carvajal Salazar" userId="1a3ff6fb-c7f8-4171-a6e6-051bcd668e6f" providerId="ADAL" clId="{53689E01-1892-4047-AFF7-AA2AEC9917EF}" dt="2025-05-27T21:40:47.787" v="90" actId="164"/>
          <ac:spMkLst>
            <pc:docMk/>
            <pc:sldMk cId="308323594" sldId="256"/>
            <ac:spMk id="104" creationId="{935B9BC4-ED0D-B15F-7C9D-AF7C9C762912}"/>
          </ac:spMkLst>
        </pc:spChg>
        <pc:spChg chg="mod">
          <ac:chgData name="Catalina Carvajal Salazar" userId="1a3ff6fb-c7f8-4171-a6e6-051bcd668e6f" providerId="ADAL" clId="{53689E01-1892-4047-AFF7-AA2AEC9917EF}" dt="2025-05-27T21:47:57.537" v="118" actId="164"/>
          <ac:spMkLst>
            <pc:docMk/>
            <pc:sldMk cId="308323594" sldId="256"/>
            <ac:spMk id="113" creationId="{990F710C-8345-55F2-E2C1-E950357B9F8B}"/>
          </ac:spMkLst>
        </pc:spChg>
        <pc:spChg chg="mod">
          <ac:chgData name="Catalina Carvajal Salazar" userId="1a3ff6fb-c7f8-4171-a6e6-051bcd668e6f" providerId="ADAL" clId="{53689E01-1892-4047-AFF7-AA2AEC9917EF}" dt="2025-05-27T21:57:54.980" v="473" actId="20577"/>
          <ac:spMkLst>
            <pc:docMk/>
            <pc:sldMk cId="308323594" sldId="256"/>
            <ac:spMk id="117" creationId="{667C8F21-E583-8885-BCCC-C08F032A6B1A}"/>
          </ac:spMkLst>
        </pc:spChg>
        <pc:spChg chg="mod">
          <ac:chgData name="Catalina Carvajal Salazar" userId="1a3ff6fb-c7f8-4171-a6e6-051bcd668e6f" providerId="ADAL" clId="{53689E01-1892-4047-AFF7-AA2AEC9917EF}" dt="2025-05-28T13:55:06.865" v="1600" actId="255"/>
          <ac:spMkLst>
            <pc:docMk/>
            <pc:sldMk cId="308323594" sldId="256"/>
            <ac:spMk id="121" creationId="{FE752EEB-C282-F1B5-4C01-B7FBEC17F6DB}"/>
          </ac:spMkLst>
        </pc:spChg>
        <pc:spChg chg="mod">
          <ac:chgData name="Catalina Carvajal Salazar" userId="1a3ff6fb-c7f8-4171-a6e6-051bcd668e6f" providerId="ADAL" clId="{53689E01-1892-4047-AFF7-AA2AEC9917EF}" dt="2025-05-27T22:14:18.338" v="884" actId="14100"/>
          <ac:spMkLst>
            <pc:docMk/>
            <pc:sldMk cId="308323594" sldId="256"/>
            <ac:spMk id="130" creationId="{A03A9978-B349-88C6-8499-E7F09BA95738}"/>
          </ac:spMkLst>
        </pc:spChg>
        <pc:spChg chg="mod">
          <ac:chgData name="Catalina Carvajal Salazar" userId="1a3ff6fb-c7f8-4171-a6e6-051bcd668e6f" providerId="ADAL" clId="{53689E01-1892-4047-AFF7-AA2AEC9917EF}" dt="2025-05-27T22:14:25.180" v="885" actId="164"/>
          <ac:spMkLst>
            <pc:docMk/>
            <pc:sldMk cId="308323594" sldId="256"/>
            <ac:spMk id="131" creationId="{097001B7-AA20-0359-DD01-C2929DBA0D9C}"/>
          </ac:spMkLst>
        </pc:spChg>
        <pc:spChg chg="mod">
          <ac:chgData name="Catalina Carvajal Salazar" userId="1a3ff6fb-c7f8-4171-a6e6-051bcd668e6f" providerId="ADAL" clId="{53689E01-1892-4047-AFF7-AA2AEC9917EF}" dt="2025-05-28T13:48:31.593" v="1590" actId="20577"/>
          <ac:spMkLst>
            <pc:docMk/>
            <pc:sldMk cId="308323594" sldId="256"/>
            <ac:spMk id="136" creationId="{92A748D7-BCF5-0FC9-220B-7D81EE2093B7}"/>
          </ac:spMkLst>
        </pc:spChg>
        <pc:spChg chg="mod">
          <ac:chgData name="Catalina Carvajal Salazar" userId="1a3ff6fb-c7f8-4171-a6e6-051bcd668e6f" providerId="ADAL" clId="{53689E01-1892-4047-AFF7-AA2AEC9917EF}" dt="2025-05-27T22:15:21.094" v="900" actId="164"/>
          <ac:spMkLst>
            <pc:docMk/>
            <pc:sldMk cId="308323594" sldId="256"/>
            <ac:spMk id="139" creationId="{D0597C69-EE6B-A84C-7B1E-F4F642703E81}"/>
          </ac:spMkLst>
        </pc:spChg>
        <pc:spChg chg="mod">
          <ac:chgData name="Catalina Carvajal Salazar" userId="1a3ff6fb-c7f8-4171-a6e6-051bcd668e6f" providerId="ADAL" clId="{53689E01-1892-4047-AFF7-AA2AEC9917EF}" dt="2025-05-28T13:52:51.579" v="1593" actId="20577"/>
          <ac:spMkLst>
            <pc:docMk/>
            <pc:sldMk cId="308323594" sldId="256"/>
            <ac:spMk id="140" creationId="{969DE1DA-438E-74FC-0220-A570C2C2E7CE}"/>
          </ac:spMkLst>
        </pc:spChg>
        <pc:spChg chg="mod">
          <ac:chgData name="Catalina Carvajal Salazar" userId="1a3ff6fb-c7f8-4171-a6e6-051bcd668e6f" providerId="ADAL" clId="{53689E01-1892-4047-AFF7-AA2AEC9917EF}" dt="2025-05-28T13:52:58.018" v="1595" actId="20577"/>
          <ac:spMkLst>
            <pc:docMk/>
            <pc:sldMk cId="308323594" sldId="256"/>
            <ac:spMk id="141" creationId="{B688E53A-576D-7EA9-714E-BACAC4969E79}"/>
          </ac:spMkLst>
        </pc:spChg>
        <pc:spChg chg="mod">
          <ac:chgData name="Catalina Carvajal Salazar" userId="1a3ff6fb-c7f8-4171-a6e6-051bcd668e6f" providerId="ADAL" clId="{53689E01-1892-4047-AFF7-AA2AEC9917EF}" dt="2025-05-28T13:53:01.053" v="1597" actId="20577"/>
          <ac:spMkLst>
            <pc:docMk/>
            <pc:sldMk cId="308323594" sldId="256"/>
            <ac:spMk id="142" creationId="{860D00DD-E3F4-8F4D-D8E4-D07922C44806}"/>
          </ac:spMkLst>
        </pc:spChg>
        <pc:spChg chg="mod">
          <ac:chgData name="Catalina Carvajal Salazar" userId="1a3ff6fb-c7f8-4171-a6e6-051bcd668e6f" providerId="ADAL" clId="{53689E01-1892-4047-AFF7-AA2AEC9917EF}" dt="2025-05-28T13:53:03.887" v="1599" actId="20577"/>
          <ac:spMkLst>
            <pc:docMk/>
            <pc:sldMk cId="308323594" sldId="256"/>
            <ac:spMk id="143" creationId="{1B9AFA6C-93A6-A0E0-5820-D0BBA6DD48AB}"/>
          </ac:spMkLst>
        </pc:spChg>
        <pc:spChg chg="mod">
          <ac:chgData name="Catalina Carvajal Salazar" userId="1a3ff6fb-c7f8-4171-a6e6-051bcd668e6f" providerId="ADAL" clId="{53689E01-1892-4047-AFF7-AA2AEC9917EF}" dt="2025-05-27T22:15:16.474" v="899" actId="164"/>
          <ac:spMkLst>
            <pc:docMk/>
            <pc:sldMk cId="308323594" sldId="256"/>
            <ac:spMk id="144" creationId="{952E55A8-4D81-E422-2B6D-EDADBA657512}"/>
          </ac:spMkLst>
        </pc:spChg>
        <pc:spChg chg="mod">
          <ac:chgData name="Catalina Carvajal Salazar" userId="1a3ff6fb-c7f8-4171-a6e6-051bcd668e6f" providerId="ADAL" clId="{53689E01-1892-4047-AFF7-AA2AEC9917EF}" dt="2025-05-27T22:15:25.339" v="901" actId="164"/>
          <ac:spMkLst>
            <pc:docMk/>
            <pc:sldMk cId="308323594" sldId="256"/>
            <ac:spMk id="145" creationId="{B9768EF5-D337-8ACC-EA39-9F1007F3E090}"/>
          </ac:spMkLst>
        </pc:spChg>
        <pc:spChg chg="mod">
          <ac:chgData name="Catalina Carvajal Salazar" userId="1a3ff6fb-c7f8-4171-a6e6-051bcd668e6f" providerId="ADAL" clId="{53689E01-1892-4047-AFF7-AA2AEC9917EF}" dt="2025-05-28T13:55:49.337" v="1602" actId="20577"/>
          <ac:spMkLst>
            <pc:docMk/>
            <pc:sldMk cId="308323594" sldId="256"/>
            <ac:spMk id="146" creationId="{47D11C20-F3B0-A1FF-CE8E-D5FE11CCF1F4}"/>
          </ac:spMkLst>
        </pc:spChg>
        <pc:spChg chg="mod">
          <ac:chgData name="Catalina Carvajal Salazar" userId="1a3ff6fb-c7f8-4171-a6e6-051bcd668e6f" providerId="ADAL" clId="{53689E01-1892-4047-AFF7-AA2AEC9917EF}" dt="2025-05-28T13:55:52.068" v="1604" actId="20577"/>
          <ac:spMkLst>
            <pc:docMk/>
            <pc:sldMk cId="308323594" sldId="256"/>
            <ac:spMk id="147" creationId="{BA6FA5E9-393B-83D0-C0F7-51F3313A0E68}"/>
          </ac:spMkLst>
        </pc:spChg>
        <pc:spChg chg="mod">
          <ac:chgData name="Catalina Carvajal Salazar" userId="1a3ff6fb-c7f8-4171-a6e6-051bcd668e6f" providerId="ADAL" clId="{53689E01-1892-4047-AFF7-AA2AEC9917EF}" dt="2025-05-28T13:55:57.170" v="1606" actId="20577"/>
          <ac:spMkLst>
            <pc:docMk/>
            <pc:sldMk cId="308323594" sldId="256"/>
            <ac:spMk id="149" creationId="{D47761CC-C3AF-9BE1-8953-6A93FB41C002}"/>
          </ac:spMkLst>
        </pc:spChg>
        <pc:spChg chg="mod">
          <ac:chgData name="Catalina Carvajal Salazar" userId="1a3ff6fb-c7f8-4171-a6e6-051bcd668e6f" providerId="ADAL" clId="{53689E01-1892-4047-AFF7-AA2AEC9917EF}" dt="2025-05-28T13:55:59.818" v="1608" actId="20577"/>
          <ac:spMkLst>
            <pc:docMk/>
            <pc:sldMk cId="308323594" sldId="256"/>
            <ac:spMk id="150" creationId="{F9B556BE-15B8-717F-74D7-CCE737865E38}"/>
          </ac:spMkLst>
        </pc:spChg>
        <pc:spChg chg="mod">
          <ac:chgData name="Catalina Carvajal Salazar" userId="1a3ff6fb-c7f8-4171-a6e6-051bcd668e6f" providerId="ADAL" clId="{53689E01-1892-4047-AFF7-AA2AEC9917EF}" dt="2025-05-28T13:56:03.897" v="1610" actId="20577"/>
          <ac:spMkLst>
            <pc:docMk/>
            <pc:sldMk cId="308323594" sldId="256"/>
            <ac:spMk id="151" creationId="{E9CA2962-8751-1334-0D6A-29566692F44B}"/>
          </ac:spMkLst>
        </pc:spChg>
        <pc:spChg chg="mod">
          <ac:chgData name="Catalina Carvajal Salazar" userId="1a3ff6fb-c7f8-4171-a6e6-051bcd668e6f" providerId="ADAL" clId="{53689E01-1892-4047-AFF7-AA2AEC9917EF}" dt="2025-05-28T13:56:06.663" v="1612" actId="20577"/>
          <ac:spMkLst>
            <pc:docMk/>
            <pc:sldMk cId="308323594" sldId="256"/>
            <ac:spMk id="152" creationId="{68AB39E6-EEE6-45B4-F9FF-75B689FA8716}"/>
          </ac:spMkLst>
        </pc:spChg>
        <pc:spChg chg="mod">
          <ac:chgData name="Catalina Carvajal Salazar" userId="1a3ff6fb-c7f8-4171-a6e6-051bcd668e6f" providerId="ADAL" clId="{53689E01-1892-4047-AFF7-AA2AEC9917EF}" dt="2025-05-28T13:57:04.028" v="1614" actId="20577"/>
          <ac:spMkLst>
            <pc:docMk/>
            <pc:sldMk cId="308323594" sldId="256"/>
            <ac:spMk id="157" creationId="{4F932B0A-0435-8446-67DA-4552FCF13335}"/>
          </ac:spMkLst>
        </pc:spChg>
        <pc:spChg chg="mod">
          <ac:chgData name="Catalina Carvajal Salazar" userId="1a3ff6fb-c7f8-4171-a6e6-051bcd668e6f" providerId="ADAL" clId="{53689E01-1892-4047-AFF7-AA2AEC9917EF}" dt="2025-05-28T13:57:06.663" v="1616" actId="20577"/>
          <ac:spMkLst>
            <pc:docMk/>
            <pc:sldMk cId="308323594" sldId="256"/>
            <ac:spMk id="159" creationId="{91419BF7-88FF-3AAE-BB27-33A0FB39830E}"/>
          </ac:spMkLst>
        </pc:spChg>
        <pc:spChg chg="mod">
          <ac:chgData name="Catalina Carvajal Salazar" userId="1a3ff6fb-c7f8-4171-a6e6-051bcd668e6f" providerId="ADAL" clId="{53689E01-1892-4047-AFF7-AA2AEC9917EF}" dt="2025-05-28T13:57:09.803" v="1618" actId="20577"/>
          <ac:spMkLst>
            <pc:docMk/>
            <pc:sldMk cId="308323594" sldId="256"/>
            <ac:spMk id="164" creationId="{FDDC6736-D62C-9466-5049-DAFAB84BA32C}"/>
          </ac:spMkLst>
        </pc:spChg>
        <pc:spChg chg="mod">
          <ac:chgData name="Catalina Carvajal Salazar" userId="1a3ff6fb-c7f8-4171-a6e6-051bcd668e6f" providerId="ADAL" clId="{53689E01-1892-4047-AFF7-AA2AEC9917EF}" dt="2025-05-27T22:09:12.358" v="757" actId="164"/>
          <ac:spMkLst>
            <pc:docMk/>
            <pc:sldMk cId="308323594" sldId="256"/>
            <ac:spMk id="165" creationId="{867F4E9B-D068-E64A-EC89-30FEEAE8E1A8}"/>
          </ac:spMkLst>
        </pc:spChg>
        <pc:spChg chg="mod">
          <ac:chgData name="Catalina Carvajal Salazar" userId="1a3ff6fb-c7f8-4171-a6e6-051bcd668e6f" providerId="ADAL" clId="{53689E01-1892-4047-AFF7-AA2AEC9917EF}" dt="2025-05-28T13:57:13.332" v="1620" actId="20577"/>
          <ac:spMkLst>
            <pc:docMk/>
            <pc:sldMk cId="308323594" sldId="256"/>
            <ac:spMk id="169" creationId="{BC259529-9CBF-26F4-95B1-54F848372108}"/>
          </ac:spMkLst>
        </pc:spChg>
        <pc:spChg chg="mod">
          <ac:chgData name="Catalina Carvajal Salazar" userId="1a3ff6fb-c7f8-4171-a6e6-051bcd668e6f" providerId="ADAL" clId="{53689E01-1892-4047-AFF7-AA2AEC9917EF}" dt="2025-05-28T13:57:15.870" v="1622" actId="20577"/>
          <ac:spMkLst>
            <pc:docMk/>
            <pc:sldMk cId="308323594" sldId="256"/>
            <ac:spMk id="173" creationId="{52C8BD97-7471-B832-8225-712FC265D036}"/>
          </ac:spMkLst>
        </pc:spChg>
        <pc:spChg chg="mod">
          <ac:chgData name="Catalina Carvajal Salazar" userId="1a3ff6fb-c7f8-4171-a6e6-051bcd668e6f" providerId="ADAL" clId="{53689E01-1892-4047-AFF7-AA2AEC9917EF}" dt="2025-05-28T13:57:18.232" v="1624" actId="20577"/>
          <ac:spMkLst>
            <pc:docMk/>
            <pc:sldMk cId="308323594" sldId="256"/>
            <ac:spMk id="180" creationId="{96450BA2-7AAC-A9DC-89F5-9AA8C1491A31}"/>
          </ac:spMkLst>
        </pc:spChg>
        <pc:spChg chg="mod">
          <ac:chgData name="Catalina Carvajal Salazar" userId="1a3ff6fb-c7f8-4171-a6e6-051bcd668e6f" providerId="ADAL" clId="{53689E01-1892-4047-AFF7-AA2AEC9917EF}" dt="2025-05-28T13:47:43.997" v="1564" actId="20577"/>
          <ac:spMkLst>
            <pc:docMk/>
            <pc:sldMk cId="308323594" sldId="256"/>
            <ac:spMk id="191" creationId="{00BC8C84-E195-FEE7-29BD-417A80122803}"/>
          </ac:spMkLst>
        </pc:spChg>
        <pc:spChg chg="add mod">
          <ac:chgData name="Catalina Carvajal Salazar" userId="1a3ff6fb-c7f8-4171-a6e6-051bcd668e6f" providerId="ADAL" clId="{53689E01-1892-4047-AFF7-AA2AEC9917EF}" dt="2025-05-27T22:01:57.729" v="557" actId="164"/>
          <ac:spMkLst>
            <pc:docMk/>
            <pc:sldMk cId="308323594" sldId="256"/>
            <ac:spMk id="203" creationId="{B314660F-AEAF-83E8-F74A-1F90DF6F5487}"/>
          </ac:spMkLst>
        </pc:spChg>
        <pc:spChg chg="mod">
          <ac:chgData name="Catalina Carvajal Salazar" userId="1a3ff6fb-c7f8-4171-a6e6-051bcd668e6f" providerId="ADAL" clId="{53689E01-1892-4047-AFF7-AA2AEC9917EF}" dt="2025-05-27T22:09:50.033" v="822" actId="1076"/>
          <ac:spMkLst>
            <pc:docMk/>
            <pc:sldMk cId="308323594" sldId="256"/>
            <ac:spMk id="206" creationId="{9BD28435-2310-50F5-D6D0-B197B2F8DF4F}"/>
          </ac:spMkLst>
        </pc:spChg>
        <pc:spChg chg="mod">
          <ac:chgData name="Catalina Carvajal Salazar" userId="1a3ff6fb-c7f8-4171-a6e6-051bcd668e6f" providerId="ADAL" clId="{53689E01-1892-4047-AFF7-AA2AEC9917EF}" dt="2025-05-27T22:14:04.131" v="880" actId="164"/>
          <ac:spMkLst>
            <pc:docMk/>
            <pc:sldMk cId="308323594" sldId="256"/>
            <ac:spMk id="222" creationId="{625C40F9-2B09-981B-E66D-7DD571DB3247}"/>
          </ac:spMkLst>
        </pc:spChg>
        <pc:spChg chg="mod">
          <ac:chgData name="Catalina Carvajal Salazar" userId="1a3ff6fb-c7f8-4171-a6e6-051bcd668e6f" providerId="ADAL" clId="{53689E01-1892-4047-AFF7-AA2AEC9917EF}" dt="2025-05-27T22:14:25.180" v="885" actId="164"/>
          <ac:spMkLst>
            <pc:docMk/>
            <pc:sldMk cId="308323594" sldId="256"/>
            <ac:spMk id="226" creationId="{21E229D9-29A3-567D-8417-6EA7362D64A9}"/>
          </ac:spMkLst>
        </pc:spChg>
        <pc:spChg chg="mod">
          <ac:chgData name="Catalina Carvajal Salazar" userId="1a3ff6fb-c7f8-4171-a6e6-051bcd668e6f" providerId="ADAL" clId="{53689E01-1892-4047-AFF7-AA2AEC9917EF}" dt="2025-05-27T22:16:03.889" v="941" actId="1035"/>
          <ac:spMkLst>
            <pc:docMk/>
            <pc:sldMk cId="308323594" sldId="256"/>
            <ac:spMk id="228" creationId="{35557133-7266-B5A8-86EE-1968D80EBF04}"/>
          </ac:spMkLst>
        </pc:spChg>
        <pc:spChg chg="mod">
          <ac:chgData name="Catalina Carvajal Salazar" userId="1a3ff6fb-c7f8-4171-a6e6-051bcd668e6f" providerId="ADAL" clId="{53689E01-1892-4047-AFF7-AA2AEC9917EF}" dt="2025-05-27T21:39:23.238" v="32" actId="1076"/>
          <ac:spMkLst>
            <pc:docMk/>
            <pc:sldMk cId="308323594" sldId="256"/>
            <ac:spMk id="231" creationId="{7AC87A5F-EDEE-8DD2-4A2A-2FA655A5D898}"/>
          </ac:spMkLst>
        </pc:spChg>
        <pc:spChg chg="add mod">
          <ac:chgData name="Catalina Carvajal Salazar" userId="1a3ff6fb-c7f8-4171-a6e6-051bcd668e6f" providerId="ADAL" clId="{53689E01-1892-4047-AFF7-AA2AEC9917EF}" dt="2025-05-27T21:57:44.908" v="466" actId="164"/>
          <ac:spMkLst>
            <pc:docMk/>
            <pc:sldMk cId="308323594" sldId="256"/>
            <ac:spMk id="236" creationId="{9F82D6C3-84B4-5856-92B0-3A9157CE8953}"/>
          </ac:spMkLst>
        </pc:spChg>
        <pc:spChg chg="add mod">
          <ac:chgData name="Catalina Carvajal Salazar" userId="1a3ff6fb-c7f8-4171-a6e6-051bcd668e6f" providerId="ADAL" clId="{53689E01-1892-4047-AFF7-AA2AEC9917EF}" dt="2025-05-27T22:14:00.859" v="879" actId="164"/>
          <ac:spMkLst>
            <pc:docMk/>
            <pc:sldMk cId="308323594" sldId="256"/>
            <ac:spMk id="293" creationId="{C70A8B47-C8E6-FA24-81B7-4A4B2B0197C4}"/>
          </ac:spMkLst>
        </pc:spChg>
        <pc:spChg chg="mod topLvl">
          <ac:chgData name="Catalina Carvajal Salazar" userId="1a3ff6fb-c7f8-4171-a6e6-051bcd668e6f" providerId="ADAL" clId="{53689E01-1892-4047-AFF7-AA2AEC9917EF}" dt="2025-05-27T22:23:27.371" v="1233" actId="164"/>
          <ac:spMkLst>
            <pc:docMk/>
            <pc:sldMk cId="308323594" sldId="256"/>
            <ac:spMk id="314" creationId="{51F2AEA0-DF2F-25B8-20EE-89F313373233}"/>
          </ac:spMkLst>
        </pc:spChg>
        <pc:spChg chg="mod topLvl">
          <ac:chgData name="Catalina Carvajal Salazar" userId="1a3ff6fb-c7f8-4171-a6e6-051bcd668e6f" providerId="ADAL" clId="{53689E01-1892-4047-AFF7-AA2AEC9917EF}" dt="2025-05-27T22:23:40.541" v="1235" actId="164"/>
          <ac:spMkLst>
            <pc:docMk/>
            <pc:sldMk cId="308323594" sldId="256"/>
            <ac:spMk id="315" creationId="{C4A4B5A3-21B6-8C7F-8738-5B292538288E}"/>
          </ac:spMkLst>
        </pc:spChg>
        <pc:spChg chg="mod">
          <ac:chgData name="Catalina Carvajal Salazar" userId="1a3ff6fb-c7f8-4171-a6e6-051bcd668e6f" providerId="ADAL" clId="{53689E01-1892-4047-AFF7-AA2AEC9917EF}" dt="2025-05-27T22:24:00.577" v="1238" actId="164"/>
          <ac:spMkLst>
            <pc:docMk/>
            <pc:sldMk cId="308323594" sldId="256"/>
            <ac:spMk id="316" creationId="{9005248E-BE58-9F2C-4BD6-B8FDC4B92347}"/>
          </ac:spMkLst>
        </pc:spChg>
        <pc:spChg chg="mod">
          <ac:chgData name="Catalina Carvajal Salazar" userId="1a3ff6fb-c7f8-4171-a6e6-051bcd668e6f" providerId="ADAL" clId="{53689E01-1892-4047-AFF7-AA2AEC9917EF}" dt="2025-05-28T14:31:58.466" v="1644" actId="20577"/>
          <ac:spMkLst>
            <pc:docMk/>
            <pc:sldMk cId="308323594" sldId="256"/>
            <ac:spMk id="317" creationId="{BEC0FE9C-8AD5-C298-9055-1C18F6DD2EA2}"/>
          </ac:spMkLst>
        </pc:spChg>
        <pc:spChg chg="mod topLvl">
          <ac:chgData name="Catalina Carvajal Salazar" userId="1a3ff6fb-c7f8-4171-a6e6-051bcd668e6f" providerId="ADAL" clId="{53689E01-1892-4047-AFF7-AA2AEC9917EF}" dt="2025-05-28T14:31:36.370" v="1639"/>
          <ac:spMkLst>
            <pc:docMk/>
            <pc:sldMk cId="308323594" sldId="256"/>
            <ac:spMk id="318" creationId="{F144A49A-8D32-FACB-E1B1-7B9ABD61ABD3}"/>
          </ac:spMkLst>
        </pc:spChg>
        <pc:spChg chg="mod">
          <ac:chgData name="Catalina Carvajal Salazar" userId="1a3ff6fb-c7f8-4171-a6e6-051bcd668e6f" providerId="ADAL" clId="{53689E01-1892-4047-AFF7-AA2AEC9917EF}" dt="2025-05-28T14:31:27.113" v="1636" actId="20577"/>
          <ac:spMkLst>
            <pc:docMk/>
            <pc:sldMk cId="308323594" sldId="256"/>
            <ac:spMk id="319" creationId="{2BA7FC14-F467-8874-C48A-41782E0EA8DB}"/>
          </ac:spMkLst>
        </pc:spChg>
        <pc:spChg chg="mod topLvl">
          <ac:chgData name="Catalina Carvajal Salazar" userId="1a3ff6fb-c7f8-4171-a6e6-051bcd668e6f" providerId="ADAL" clId="{53689E01-1892-4047-AFF7-AA2AEC9917EF}" dt="2025-05-27T22:26:05.279" v="1325" actId="164"/>
          <ac:spMkLst>
            <pc:docMk/>
            <pc:sldMk cId="308323594" sldId="256"/>
            <ac:spMk id="320" creationId="{68F9241B-89E6-EC48-1429-F7DE9C772D78}"/>
          </ac:spMkLst>
        </pc:spChg>
        <pc:spChg chg="mod topLvl">
          <ac:chgData name="Catalina Carvajal Salazar" userId="1a3ff6fb-c7f8-4171-a6e6-051bcd668e6f" providerId="ADAL" clId="{53689E01-1892-4047-AFF7-AA2AEC9917EF}" dt="2025-05-27T22:23:35.090" v="1234" actId="164"/>
          <ac:spMkLst>
            <pc:docMk/>
            <pc:sldMk cId="308323594" sldId="256"/>
            <ac:spMk id="326" creationId="{D7298F89-F74B-71D7-06C0-9BC58B04BCD8}"/>
          </ac:spMkLst>
        </pc:spChg>
        <pc:spChg chg="mod">
          <ac:chgData name="Catalina Carvajal Salazar" userId="1a3ff6fb-c7f8-4171-a6e6-051bcd668e6f" providerId="ADAL" clId="{53689E01-1892-4047-AFF7-AA2AEC9917EF}" dt="2025-05-27T22:26:23.630" v="1333" actId="1076"/>
          <ac:spMkLst>
            <pc:docMk/>
            <pc:sldMk cId="308323594" sldId="256"/>
            <ac:spMk id="328" creationId="{3CF95EE7-2EB9-D6FF-F8AF-3090C90D3AFD}"/>
          </ac:spMkLst>
        </pc:spChg>
        <pc:spChg chg="mod topLvl">
          <ac:chgData name="Catalina Carvajal Salazar" userId="1a3ff6fb-c7f8-4171-a6e6-051bcd668e6f" providerId="ADAL" clId="{53689E01-1892-4047-AFF7-AA2AEC9917EF}" dt="2025-05-27T22:26:19.175" v="1332" actId="1076"/>
          <ac:spMkLst>
            <pc:docMk/>
            <pc:sldMk cId="308323594" sldId="256"/>
            <ac:spMk id="329" creationId="{4284812C-0E58-7DC8-CB20-FA09DB5233FA}"/>
          </ac:spMkLst>
        </pc:spChg>
        <pc:spChg chg="mod">
          <ac:chgData name="Catalina Carvajal Salazar" userId="1a3ff6fb-c7f8-4171-a6e6-051bcd668e6f" providerId="ADAL" clId="{53689E01-1892-4047-AFF7-AA2AEC9917EF}" dt="2025-05-27T22:23:35.090" v="1234" actId="164"/>
          <ac:spMkLst>
            <pc:docMk/>
            <pc:sldMk cId="308323594" sldId="256"/>
            <ac:spMk id="330" creationId="{542EC64B-0CB8-679E-F019-41A23F4A24D6}"/>
          </ac:spMkLst>
        </pc:spChg>
        <pc:spChg chg="mod">
          <ac:chgData name="Catalina Carvajal Salazar" userId="1a3ff6fb-c7f8-4171-a6e6-051bcd668e6f" providerId="ADAL" clId="{53689E01-1892-4047-AFF7-AA2AEC9917EF}" dt="2025-05-27T22:24:00.577" v="1238" actId="164"/>
          <ac:spMkLst>
            <pc:docMk/>
            <pc:sldMk cId="308323594" sldId="256"/>
            <ac:spMk id="331" creationId="{254ABE76-AE3B-61C9-E361-E37AC9CC064C}"/>
          </ac:spMkLst>
        </pc:spChg>
        <pc:spChg chg="mod">
          <ac:chgData name="Catalina Carvajal Salazar" userId="1a3ff6fb-c7f8-4171-a6e6-051bcd668e6f" providerId="ADAL" clId="{53689E01-1892-4047-AFF7-AA2AEC9917EF}" dt="2025-05-27T22:26:51.189" v="1349" actId="1076"/>
          <ac:spMkLst>
            <pc:docMk/>
            <pc:sldMk cId="308323594" sldId="256"/>
            <ac:spMk id="332" creationId="{0114948F-4F1A-DBC3-0A92-0B483224B2E2}"/>
          </ac:spMkLst>
        </pc:spChg>
        <pc:spChg chg="mod">
          <ac:chgData name="Catalina Carvajal Salazar" userId="1a3ff6fb-c7f8-4171-a6e6-051bcd668e6f" providerId="ADAL" clId="{53689E01-1892-4047-AFF7-AA2AEC9917EF}" dt="2025-05-27T22:26:49.144" v="1348" actId="1076"/>
          <ac:spMkLst>
            <pc:docMk/>
            <pc:sldMk cId="308323594" sldId="256"/>
            <ac:spMk id="333" creationId="{80101AD6-D1CB-4933-02CC-25A67019B58B}"/>
          </ac:spMkLst>
        </pc:spChg>
        <pc:spChg chg="mod">
          <ac:chgData name="Catalina Carvajal Salazar" userId="1a3ff6fb-c7f8-4171-a6e6-051bcd668e6f" providerId="ADAL" clId="{53689E01-1892-4047-AFF7-AA2AEC9917EF}" dt="2025-05-27T22:26:46.620" v="1347" actId="1076"/>
          <ac:spMkLst>
            <pc:docMk/>
            <pc:sldMk cId="308323594" sldId="256"/>
            <ac:spMk id="334" creationId="{5A740DBB-AFB1-5503-575C-7CBF9AB28215}"/>
          </ac:spMkLst>
        </pc:spChg>
        <pc:spChg chg="mod topLvl">
          <ac:chgData name="Catalina Carvajal Salazar" userId="1a3ff6fb-c7f8-4171-a6e6-051bcd668e6f" providerId="ADAL" clId="{53689E01-1892-4047-AFF7-AA2AEC9917EF}" dt="2025-05-27T22:23:27.371" v="1233" actId="164"/>
          <ac:spMkLst>
            <pc:docMk/>
            <pc:sldMk cId="308323594" sldId="256"/>
            <ac:spMk id="335" creationId="{2CB0EC47-806D-D65E-C97B-A8A316C6E9FF}"/>
          </ac:spMkLst>
        </pc:spChg>
        <pc:spChg chg="mod">
          <ac:chgData name="Catalina Carvajal Salazar" userId="1a3ff6fb-c7f8-4171-a6e6-051bcd668e6f" providerId="ADAL" clId="{53689E01-1892-4047-AFF7-AA2AEC9917EF}" dt="2025-05-28T13:36:51.378" v="1506" actId="20577"/>
          <ac:spMkLst>
            <pc:docMk/>
            <pc:sldMk cId="308323594" sldId="256"/>
            <ac:spMk id="338" creationId="{B404A5A2-FB78-D9E2-5ADE-0C3A1503192E}"/>
          </ac:spMkLst>
        </pc:spChg>
        <pc:spChg chg="mod topLvl">
          <ac:chgData name="Catalina Carvajal Salazar" userId="1a3ff6fb-c7f8-4171-a6e6-051bcd668e6f" providerId="ADAL" clId="{53689E01-1892-4047-AFF7-AA2AEC9917EF}" dt="2025-05-28T13:36:38.454" v="1498" actId="20577"/>
          <ac:spMkLst>
            <pc:docMk/>
            <pc:sldMk cId="308323594" sldId="256"/>
            <ac:spMk id="339" creationId="{50A1180A-C496-AF31-6A35-38D10E3542E4}"/>
          </ac:spMkLst>
        </pc:spChg>
        <pc:spChg chg="mod topLvl">
          <ac:chgData name="Catalina Carvajal Salazar" userId="1a3ff6fb-c7f8-4171-a6e6-051bcd668e6f" providerId="ADAL" clId="{53689E01-1892-4047-AFF7-AA2AEC9917EF}" dt="2025-05-28T13:36:42.133" v="1500" actId="20577"/>
          <ac:spMkLst>
            <pc:docMk/>
            <pc:sldMk cId="308323594" sldId="256"/>
            <ac:spMk id="340" creationId="{3A26A332-6C14-2C9F-9032-F493D6D57D71}"/>
          </ac:spMkLst>
        </pc:spChg>
        <pc:spChg chg="mod">
          <ac:chgData name="Catalina Carvajal Salazar" userId="1a3ff6fb-c7f8-4171-a6e6-051bcd668e6f" providerId="ADAL" clId="{53689E01-1892-4047-AFF7-AA2AEC9917EF}" dt="2025-05-28T13:36:45.038" v="1502" actId="20577"/>
          <ac:spMkLst>
            <pc:docMk/>
            <pc:sldMk cId="308323594" sldId="256"/>
            <ac:spMk id="341" creationId="{D25739FC-5CAF-BFC7-8ED6-A3CB86B31D1C}"/>
          </ac:spMkLst>
        </pc:spChg>
        <pc:spChg chg="mod">
          <ac:chgData name="Catalina Carvajal Salazar" userId="1a3ff6fb-c7f8-4171-a6e6-051bcd668e6f" providerId="ADAL" clId="{53689E01-1892-4047-AFF7-AA2AEC9917EF}" dt="2025-05-28T13:36:47.691" v="1504" actId="20577"/>
          <ac:spMkLst>
            <pc:docMk/>
            <pc:sldMk cId="308323594" sldId="256"/>
            <ac:spMk id="342" creationId="{8072661D-79B1-04A5-140C-DD449EBC10CF}"/>
          </ac:spMkLst>
        </pc:spChg>
        <pc:spChg chg="mod">
          <ac:chgData name="Catalina Carvajal Salazar" userId="1a3ff6fb-c7f8-4171-a6e6-051bcd668e6f" providerId="ADAL" clId="{53689E01-1892-4047-AFF7-AA2AEC9917EF}" dt="2025-05-28T13:36:54.206" v="1508" actId="20577"/>
          <ac:spMkLst>
            <pc:docMk/>
            <pc:sldMk cId="308323594" sldId="256"/>
            <ac:spMk id="343" creationId="{4BDC5CC2-C979-BB2F-8564-1FA5075230B5}"/>
          </ac:spMkLst>
        </pc:spChg>
        <pc:spChg chg="mod topLvl">
          <ac:chgData name="Catalina Carvajal Salazar" userId="1a3ff6fb-c7f8-4171-a6e6-051bcd668e6f" providerId="ADAL" clId="{53689E01-1892-4047-AFF7-AA2AEC9917EF}" dt="2025-05-28T13:36:58.179" v="1510" actId="20577"/>
          <ac:spMkLst>
            <pc:docMk/>
            <pc:sldMk cId="308323594" sldId="256"/>
            <ac:spMk id="344" creationId="{613154DF-E134-9B63-C4A3-C39C1E6E294E}"/>
          </ac:spMkLst>
        </pc:spChg>
        <pc:spChg chg="mod">
          <ac:chgData name="Catalina Carvajal Salazar" userId="1a3ff6fb-c7f8-4171-a6e6-051bcd668e6f" providerId="ADAL" clId="{53689E01-1892-4047-AFF7-AA2AEC9917EF}" dt="2025-05-28T13:36:35.277" v="1496" actId="20577"/>
          <ac:spMkLst>
            <pc:docMk/>
            <pc:sldMk cId="308323594" sldId="256"/>
            <ac:spMk id="345" creationId="{4AFB97C1-8C00-A5A0-E864-DDB24ECF32B9}"/>
          </ac:spMkLst>
        </pc:spChg>
        <pc:spChg chg="add mod">
          <ac:chgData name="Catalina Carvajal Salazar" userId="1a3ff6fb-c7f8-4171-a6e6-051bcd668e6f" providerId="ADAL" clId="{53689E01-1892-4047-AFF7-AA2AEC9917EF}" dt="2025-05-28T14:13:24.053" v="1629" actId="164"/>
          <ac:spMkLst>
            <pc:docMk/>
            <pc:sldMk cId="308323594" sldId="256"/>
            <ac:spMk id="363" creationId="{76BF7266-00E6-BABE-0028-6EBC58B596AE}"/>
          </ac:spMkLst>
        </pc:spChg>
        <pc:spChg chg="mod">
          <ac:chgData name="Catalina Carvajal Salazar" userId="1a3ff6fb-c7f8-4171-a6e6-051bcd668e6f" providerId="ADAL" clId="{53689E01-1892-4047-AFF7-AA2AEC9917EF}" dt="2025-05-29T16:15:40.647" v="1646" actId="20577"/>
          <ac:spMkLst>
            <pc:docMk/>
            <pc:sldMk cId="308323594" sldId="256"/>
            <ac:spMk id="378" creationId="{9FFE5497-BB8D-4A37-9B31-30214BC0CCF3}"/>
          </ac:spMkLst>
        </pc:spChg>
        <pc:spChg chg="mod">
          <ac:chgData name="Catalina Carvajal Salazar" userId="1a3ff6fb-c7f8-4171-a6e6-051bcd668e6f" providerId="ADAL" clId="{53689E01-1892-4047-AFF7-AA2AEC9917EF}" dt="2025-05-27T21:58:07.148" v="475" actId="20577"/>
          <ac:spMkLst>
            <pc:docMk/>
            <pc:sldMk cId="308323594" sldId="256"/>
            <ac:spMk id="520" creationId="{053F67A8-3C79-CD10-0C95-FBA6235FAD30}"/>
          </ac:spMkLst>
        </pc:spChg>
        <pc:spChg chg="mod">
          <ac:chgData name="Catalina Carvajal Salazar" userId="1a3ff6fb-c7f8-4171-a6e6-051bcd668e6f" providerId="ADAL" clId="{53689E01-1892-4047-AFF7-AA2AEC9917EF}" dt="2025-05-27T22:04:26.109" v="612" actId="164"/>
          <ac:spMkLst>
            <pc:docMk/>
            <pc:sldMk cId="308323594" sldId="256"/>
            <ac:spMk id="523" creationId="{04F767E6-C837-36F6-A58E-70A83E332488}"/>
          </ac:spMkLst>
        </pc:spChg>
        <pc:spChg chg="mod">
          <ac:chgData name="Catalina Carvajal Salazar" userId="1a3ff6fb-c7f8-4171-a6e6-051bcd668e6f" providerId="ADAL" clId="{53689E01-1892-4047-AFF7-AA2AEC9917EF}" dt="2025-05-27T22:07:54.091" v="739" actId="164"/>
          <ac:spMkLst>
            <pc:docMk/>
            <pc:sldMk cId="308323594" sldId="256"/>
            <ac:spMk id="524" creationId="{71337EB1-77AF-2605-7833-F36A8E390D50}"/>
          </ac:spMkLst>
        </pc:spChg>
        <pc:spChg chg="mod">
          <ac:chgData name="Catalina Carvajal Salazar" userId="1a3ff6fb-c7f8-4171-a6e6-051bcd668e6f" providerId="ADAL" clId="{53689E01-1892-4047-AFF7-AA2AEC9917EF}" dt="2025-05-27T22:08:23.525" v="743" actId="164"/>
          <ac:spMkLst>
            <pc:docMk/>
            <pc:sldMk cId="308323594" sldId="256"/>
            <ac:spMk id="525" creationId="{BB70ECF3-EA19-E418-13CE-24C89E8F9848}"/>
          </ac:spMkLst>
        </pc:spChg>
        <pc:spChg chg="mod">
          <ac:chgData name="Catalina Carvajal Salazar" userId="1a3ff6fb-c7f8-4171-a6e6-051bcd668e6f" providerId="ADAL" clId="{53689E01-1892-4047-AFF7-AA2AEC9917EF}" dt="2025-05-27T22:10:19.291" v="826" actId="14100"/>
          <ac:spMkLst>
            <pc:docMk/>
            <pc:sldMk cId="308323594" sldId="256"/>
            <ac:spMk id="526" creationId="{461248B2-E508-EE46-662F-2E3C5724DAD6}"/>
          </ac:spMkLst>
        </pc:spChg>
        <pc:spChg chg="mod">
          <ac:chgData name="Catalina Carvajal Salazar" userId="1a3ff6fb-c7f8-4171-a6e6-051bcd668e6f" providerId="ADAL" clId="{53689E01-1892-4047-AFF7-AA2AEC9917EF}" dt="2025-05-27T22:10:10.158" v="824" actId="14100"/>
          <ac:spMkLst>
            <pc:docMk/>
            <pc:sldMk cId="308323594" sldId="256"/>
            <ac:spMk id="527" creationId="{B0D2827F-5EFA-187B-A593-1067A87327E1}"/>
          </ac:spMkLst>
        </pc:spChg>
        <pc:spChg chg="mod">
          <ac:chgData name="Catalina Carvajal Salazar" userId="1a3ff6fb-c7f8-4171-a6e6-051bcd668e6f" providerId="ADAL" clId="{53689E01-1892-4047-AFF7-AA2AEC9917EF}" dt="2025-05-27T22:04:26.109" v="612" actId="164"/>
          <ac:spMkLst>
            <pc:docMk/>
            <pc:sldMk cId="308323594" sldId="256"/>
            <ac:spMk id="528" creationId="{468468CF-256B-6B68-5716-74F7A1C2EB63}"/>
          </ac:spMkLst>
        </pc:spChg>
        <pc:spChg chg="mod">
          <ac:chgData name="Catalina Carvajal Salazar" userId="1a3ff6fb-c7f8-4171-a6e6-051bcd668e6f" providerId="ADAL" clId="{53689E01-1892-4047-AFF7-AA2AEC9917EF}" dt="2025-05-28T13:34:39.322" v="1372" actId="1076"/>
          <ac:spMkLst>
            <pc:docMk/>
            <pc:sldMk cId="308323594" sldId="256"/>
            <ac:spMk id="529" creationId="{67E88800-40AE-52BC-7C7C-589DFC108F07}"/>
          </ac:spMkLst>
        </pc:spChg>
        <pc:spChg chg="mod">
          <ac:chgData name="Catalina Carvajal Salazar" userId="1a3ff6fb-c7f8-4171-a6e6-051bcd668e6f" providerId="ADAL" clId="{53689E01-1892-4047-AFF7-AA2AEC9917EF}" dt="2025-05-27T22:08:44.269" v="754" actId="20577"/>
          <ac:spMkLst>
            <pc:docMk/>
            <pc:sldMk cId="308323594" sldId="256"/>
            <ac:spMk id="530" creationId="{147B8957-C4A9-A9EF-8FE4-CC0E37921992}"/>
          </ac:spMkLst>
        </pc:spChg>
        <pc:spChg chg="mod">
          <ac:chgData name="Catalina Carvajal Salazar" userId="1a3ff6fb-c7f8-4171-a6e6-051bcd668e6f" providerId="ADAL" clId="{53689E01-1892-4047-AFF7-AA2AEC9917EF}" dt="2025-05-27T22:10:26.081" v="828" actId="20577"/>
          <ac:spMkLst>
            <pc:docMk/>
            <pc:sldMk cId="308323594" sldId="256"/>
            <ac:spMk id="531" creationId="{A92072BA-1472-9312-39C7-E4D3689C6630}"/>
          </ac:spMkLst>
        </pc:spChg>
        <pc:spChg chg="mod">
          <ac:chgData name="Catalina Carvajal Salazar" userId="1a3ff6fb-c7f8-4171-a6e6-051bcd668e6f" providerId="ADAL" clId="{53689E01-1892-4047-AFF7-AA2AEC9917EF}" dt="2025-05-27T22:10:30.268" v="830" actId="20577"/>
          <ac:spMkLst>
            <pc:docMk/>
            <pc:sldMk cId="308323594" sldId="256"/>
            <ac:spMk id="532" creationId="{965A2039-90C3-099C-119B-75ECC5B42459}"/>
          </ac:spMkLst>
        </pc:spChg>
        <pc:spChg chg="mod">
          <ac:chgData name="Catalina Carvajal Salazar" userId="1a3ff6fb-c7f8-4171-a6e6-051bcd668e6f" providerId="ADAL" clId="{53689E01-1892-4047-AFF7-AA2AEC9917EF}" dt="2025-05-27T22:10:35.331" v="832" actId="20577"/>
          <ac:spMkLst>
            <pc:docMk/>
            <pc:sldMk cId="308323594" sldId="256"/>
            <ac:spMk id="533" creationId="{0163830D-E746-2716-A20E-F51446BC1B49}"/>
          </ac:spMkLst>
        </pc:spChg>
        <pc:spChg chg="mod">
          <ac:chgData name="Catalina Carvajal Salazar" userId="1a3ff6fb-c7f8-4171-a6e6-051bcd668e6f" providerId="ADAL" clId="{53689E01-1892-4047-AFF7-AA2AEC9917EF}" dt="2025-05-27T22:13:19.074" v="869" actId="20577"/>
          <ac:spMkLst>
            <pc:docMk/>
            <pc:sldMk cId="308323594" sldId="256"/>
            <ac:spMk id="534" creationId="{ED3FAEF5-0393-B173-DF2D-26DF2B93CFC0}"/>
          </ac:spMkLst>
        </pc:spChg>
        <pc:spChg chg="mod">
          <ac:chgData name="Catalina Carvajal Salazar" userId="1a3ff6fb-c7f8-4171-a6e6-051bcd668e6f" providerId="ADAL" clId="{53689E01-1892-4047-AFF7-AA2AEC9917EF}" dt="2025-05-27T22:13:22.881" v="871" actId="20577"/>
          <ac:spMkLst>
            <pc:docMk/>
            <pc:sldMk cId="308323594" sldId="256"/>
            <ac:spMk id="535" creationId="{DC22AAFB-30C8-82B6-44A0-70DAE5D115C7}"/>
          </ac:spMkLst>
        </pc:spChg>
        <pc:spChg chg="mod">
          <ac:chgData name="Catalina Carvajal Salazar" userId="1a3ff6fb-c7f8-4171-a6e6-051bcd668e6f" providerId="ADAL" clId="{53689E01-1892-4047-AFF7-AA2AEC9917EF}" dt="2025-05-28T13:37:06.034" v="1512" actId="20577"/>
          <ac:spMkLst>
            <pc:docMk/>
            <pc:sldMk cId="308323594" sldId="256"/>
            <ac:spMk id="536" creationId="{10579381-DF95-2BFA-57EA-739FF629B962}"/>
          </ac:spMkLst>
        </pc:spChg>
        <pc:spChg chg="mod">
          <ac:chgData name="Catalina Carvajal Salazar" userId="1a3ff6fb-c7f8-4171-a6e6-051bcd668e6f" providerId="ADAL" clId="{53689E01-1892-4047-AFF7-AA2AEC9917EF}" dt="2025-05-27T22:10:54.211" v="833" actId="164"/>
          <ac:spMkLst>
            <pc:docMk/>
            <pc:sldMk cId="308323594" sldId="256"/>
            <ac:spMk id="539" creationId="{F41AC2BA-B8AB-ABE3-98F0-6963FAE16809}"/>
          </ac:spMkLst>
        </pc:spChg>
        <pc:spChg chg="mod">
          <ac:chgData name="Catalina Carvajal Salazar" userId="1a3ff6fb-c7f8-4171-a6e6-051bcd668e6f" providerId="ADAL" clId="{53689E01-1892-4047-AFF7-AA2AEC9917EF}" dt="2025-05-28T13:37:08.646" v="1514" actId="20577"/>
          <ac:spMkLst>
            <pc:docMk/>
            <pc:sldMk cId="308323594" sldId="256"/>
            <ac:spMk id="540" creationId="{C2109E0C-FE0F-35CF-65AB-A6CD7A477020}"/>
          </ac:spMkLst>
        </pc:spChg>
        <pc:spChg chg="mod">
          <ac:chgData name="Catalina Carvajal Salazar" userId="1a3ff6fb-c7f8-4171-a6e6-051bcd668e6f" providerId="ADAL" clId="{53689E01-1892-4047-AFF7-AA2AEC9917EF}" dt="2025-05-27T22:11:01.681" v="834" actId="164"/>
          <ac:spMkLst>
            <pc:docMk/>
            <pc:sldMk cId="308323594" sldId="256"/>
            <ac:spMk id="541" creationId="{A513F6AB-FE08-5927-C815-DDA5D4A86EDA}"/>
          </ac:spMkLst>
        </pc:spChg>
        <pc:spChg chg="mod">
          <ac:chgData name="Catalina Carvajal Salazar" userId="1a3ff6fb-c7f8-4171-a6e6-051bcd668e6f" providerId="ADAL" clId="{53689E01-1892-4047-AFF7-AA2AEC9917EF}" dt="2025-05-28T13:37:11.402" v="1516" actId="20577"/>
          <ac:spMkLst>
            <pc:docMk/>
            <pc:sldMk cId="308323594" sldId="256"/>
            <ac:spMk id="542" creationId="{7A273D4E-B8FB-3E34-9033-777BFAF16221}"/>
          </ac:spMkLst>
        </pc:spChg>
        <pc:spChg chg="mod">
          <ac:chgData name="Catalina Carvajal Salazar" userId="1a3ff6fb-c7f8-4171-a6e6-051bcd668e6f" providerId="ADAL" clId="{53689E01-1892-4047-AFF7-AA2AEC9917EF}" dt="2025-05-28T13:37:14.684" v="1518" actId="20577"/>
          <ac:spMkLst>
            <pc:docMk/>
            <pc:sldMk cId="308323594" sldId="256"/>
            <ac:spMk id="543" creationId="{8C51D8B6-AFD4-FF86-B020-03FA6BAE5684}"/>
          </ac:spMkLst>
        </pc:spChg>
        <pc:spChg chg="mod">
          <ac:chgData name="Catalina Carvajal Salazar" userId="1a3ff6fb-c7f8-4171-a6e6-051bcd668e6f" providerId="ADAL" clId="{53689E01-1892-4047-AFF7-AA2AEC9917EF}" dt="2025-05-28T13:37:17.819" v="1520" actId="20577"/>
          <ac:spMkLst>
            <pc:docMk/>
            <pc:sldMk cId="308323594" sldId="256"/>
            <ac:spMk id="545" creationId="{EB0AFE0E-9CC7-3728-F1CB-35BB14DC406E}"/>
          </ac:spMkLst>
        </pc:spChg>
        <pc:spChg chg="mod">
          <ac:chgData name="Catalina Carvajal Salazar" userId="1a3ff6fb-c7f8-4171-a6e6-051bcd668e6f" providerId="ADAL" clId="{53689E01-1892-4047-AFF7-AA2AEC9917EF}" dt="2025-05-28T13:37:20.480" v="1522" actId="20577"/>
          <ac:spMkLst>
            <pc:docMk/>
            <pc:sldMk cId="308323594" sldId="256"/>
            <ac:spMk id="546" creationId="{405E3FFD-1ACB-7F12-F59D-9A75006821B1}"/>
          </ac:spMkLst>
        </pc:spChg>
        <pc:spChg chg="mod">
          <ac:chgData name="Catalina Carvajal Salazar" userId="1a3ff6fb-c7f8-4171-a6e6-051bcd668e6f" providerId="ADAL" clId="{53689E01-1892-4047-AFF7-AA2AEC9917EF}" dt="2025-05-28T13:47:10.397" v="1544" actId="20577"/>
          <ac:spMkLst>
            <pc:docMk/>
            <pc:sldMk cId="308323594" sldId="256"/>
            <ac:spMk id="547" creationId="{21A536C1-0CBA-5156-8AE8-77D704F69E6A}"/>
          </ac:spMkLst>
        </pc:spChg>
        <pc:spChg chg="mod">
          <ac:chgData name="Catalina Carvajal Salazar" userId="1a3ff6fb-c7f8-4171-a6e6-051bcd668e6f" providerId="ADAL" clId="{53689E01-1892-4047-AFF7-AA2AEC9917EF}" dt="2025-05-28T13:47:12.912" v="1546" actId="20577"/>
          <ac:spMkLst>
            <pc:docMk/>
            <pc:sldMk cId="308323594" sldId="256"/>
            <ac:spMk id="553" creationId="{670047F2-2864-93F5-4140-ACEF6B5A82AB}"/>
          </ac:spMkLst>
        </pc:spChg>
        <pc:spChg chg="mod">
          <ac:chgData name="Catalina Carvajal Salazar" userId="1a3ff6fb-c7f8-4171-a6e6-051bcd668e6f" providerId="ADAL" clId="{53689E01-1892-4047-AFF7-AA2AEC9917EF}" dt="2025-05-28T13:47:15.417" v="1548" actId="20577"/>
          <ac:spMkLst>
            <pc:docMk/>
            <pc:sldMk cId="308323594" sldId="256"/>
            <ac:spMk id="554" creationId="{4CE7BAC5-CEE2-C849-4525-1F4605F6C33A}"/>
          </ac:spMkLst>
        </pc:spChg>
        <pc:spChg chg="mod">
          <ac:chgData name="Catalina Carvajal Salazar" userId="1a3ff6fb-c7f8-4171-a6e6-051bcd668e6f" providerId="ADAL" clId="{53689E01-1892-4047-AFF7-AA2AEC9917EF}" dt="2025-05-28T13:47:18.013" v="1550" actId="20577"/>
          <ac:spMkLst>
            <pc:docMk/>
            <pc:sldMk cId="308323594" sldId="256"/>
            <ac:spMk id="555" creationId="{F2EE5591-606E-4884-7FF1-8B5993C01A98}"/>
          </ac:spMkLst>
        </pc:spChg>
        <pc:spChg chg="mod">
          <ac:chgData name="Catalina Carvajal Salazar" userId="1a3ff6fb-c7f8-4171-a6e6-051bcd668e6f" providerId="ADAL" clId="{53689E01-1892-4047-AFF7-AA2AEC9917EF}" dt="2025-05-28T13:47:22.162" v="1552" actId="20577"/>
          <ac:spMkLst>
            <pc:docMk/>
            <pc:sldMk cId="308323594" sldId="256"/>
            <ac:spMk id="557" creationId="{CEEB0ADE-FAED-53C8-00C3-3714BB8666DC}"/>
          </ac:spMkLst>
        </pc:spChg>
        <pc:spChg chg="mod">
          <ac:chgData name="Catalina Carvajal Salazar" userId="1a3ff6fb-c7f8-4171-a6e6-051bcd668e6f" providerId="ADAL" clId="{53689E01-1892-4047-AFF7-AA2AEC9917EF}" dt="2025-05-28T13:47:25.998" v="1554" actId="20577"/>
          <ac:spMkLst>
            <pc:docMk/>
            <pc:sldMk cId="308323594" sldId="256"/>
            <ac:spMk id="558" creationId="{94A8F88A-EB5C-5A8F-5616-DD587185B819}"/>
          </ac:spMkLst>
        </pc:spChg>
        <pc:spChg chg="mod">
          <ac:chgData name="Catalina Carvajal Salazar" userId="1a3ff6fb-c7f8-4171-a6e6-051bcd668e6f" providerId="ADAL" clId="{53689E01-1892-4047-AFF7-AA2AEC9917EF}" dt="2025-05-28T13:47:31.189" v="1556" actId="20577"/>
          <ac:spMkLst>
            <pc:docMk/>
            <pc:sldMk cId="308323594" sldId="256"/>
            <ac:spMk id="559" creationId="{6A2BDAA7-0F91-0CF3-9772-D6ACEE07D2AB}"/>
          </ac:spMkLst>
        </pc:spChg>
        <pc:spChg chg="mod">
          <ac:chgData name="Catalina Carvajal Salazar" userId="1a3ff6fb-c7f8-4171-a6e6-051bcd668e6f" providerId="ADAL" clId="{53689E01-1892-4047-AFF7-AA2AEC9917EF}" dt="2025-05-28T13:47:34.141" v="1558" actId="20577"/>
          <ac:spMkLst>
            <pc:docMk/>
            <pc:sldMk cId="308323594" sldId="256"/>
            <ac:spMk id="560" creationId="{6EA84BCD-F99C-07C3-13FD-1D4F8B023D7E}"/>
          </ac:spMkLst>
        </pc:spChg>
        <pc:spChg chg="mod">
          <ac:chgData name="Catalina Carvajal Salazar" userId="1a3ff6fb-c7f8-4171-a6e6-051bcd668e6f" providerId="ADAL" clId="{53689E01-1892-4047-AFF7-AA2AEC9917EF}" dt="2025-05-28T13:47:36.815" v="1560" actId="20577"/>
          <ac:spMkLst>
            <pc:docMk/>
            <pc:sldMk cId="308323594" sldId="256"/>
            <ac:spMk id="561" creationId="{28AF3782-742F-8CB5-4EC9-63C52C841B15}"/>
          </ac:spMkLst>
        </pc:spChg>
        <pc:spChg chg="mod">
          <ac:chgData name="Catalina Carvajal Salazar" userId="1a3ff6fb-c7f8-4171-a6e6-051bcd668e6f" providerId="ADAL" clId="{53689E01-1892-4047-AFF7-AA2AEC9917EF}" dt="2025-05-28T13:47:39.645" v="1562" actId="20577"/>
          <ac:spMkLst>
            <pc:docMk/>
            <pc:sldMk cId="308323594" sldId="256"/>
            <ac:spMk id="562" creationId="{C07DCE75-85C6-6BFA-147B-DD38C7FA5879}"/>
          </ac:spMkLst>
        </pc:spChg>
        <pc:spChg chg="mod">
          <ac:chgData name="Catalina Carvajal Salazar" userId="1a3ff6fb-c7f8-4171-a6e6-051bcd668e6f" providerId="ADAL" clId="{53689E01-1892-4047-AFF7-AA2AEC9917EF}" dt="2025-05-28T13:48:02.034" v="1572" actId="20577"/>
          <ac:spMkLst>
            <pc:docMk/>
            <pc:sldMk cId="308323594" sldId="256"/>
            <ac:spMk id="563" creationId="{911A6F9B-2422-2810-B528-70AA79814D5A}"/>
          </ac:spMkLst>
        </pc:spChg>
        <pc:spChg chg="mod">
          <ac:chgData name="Catalina Carvajal Salazar" userId="1a3ff6fb-c7f8-4171-a6e6-051bcd668e6f" providerId="ADAL" clId="{53689E01-1892-4047-AFF7-AA2AEC9917EF}" dt="2025-05-28T13:47:47.104" v="1566" actId="20577"/>
          <ac:spMkLst>
            <pc:docMk/>
            <pc:sldMk cId="308323594" sldId="256"/>
            <ac:spMk id="564" creationId="{9AC85E05-A496-03BA-7007-8254F552CFD4}"/>
          </ac:spMkLst>
        </pc:spChg>
        <pc:spChg chg="mod">
          <ac:chgData name="Catalina Carvajal Salazar" userId="1a3ff6fb-c7f8-4171-a6e6-051bcd668e6f" providerId="ADAL" clId="{53689E01-1892-4047-AFF7-AA2AEC9917EF}" dt="2025-05-28T13:47:50.570" v="1568" actId="20577"/>
          <ac:spMkLst>
            <pc:docMk/>
            <pc:sldMk cId="308323594" sldId="256"/>
            <ac:spMk id="565" creationId="{E844E35E-3004-6070-67FA-AD4FC23D09A9}"/>
          </ac:spMkLst>
        </pc:spChg>
        <pc:spChg chg="mod">
          <ac:chgData name="Catalina Carvajal Salazar" userId="1a3ff6fb-c7f8-4171-a6e6-051bcd668e6f" providerId="ADAL" clId="{53689E01-1892-4047-AFF7-AA2AEC9917EF}" dt="2025-05-28T13:47:57.282" v="1570" actId="20577"/>
          <ac:spMkLst>
            <pc:docMk/>
            <pc:sldMk cId="308323594" sldId="256"/>
            <ac:spMk id="567" creationId="{51CC5293-1956-1E01-6388-1B84009FA1B9}"/>
          </ac:spMkLst>
        </pc:spChg>
        <pc:spChg chg="mod">
          <ac:chgData name="Catalina Carvajal Salazar" userId="1a3ff6fb-c7f8-4171-a6e6-051bcd668e6f" providerId="ADAL" clId="{53689E01-1892-4047-AFF7-AA2AEC9917EF}" dt="2025-05-28T13:48:08.295" v="1574" actId="20577"/>
          <ac:spMkLst>
            <pc:docMk/>
            <pc:sldMk cId="308323594" sldId="256"/>
            <ac:spMk id="568" creationId="{8B59E385-3667-2239-0B1A-2145E861C72F}"/>
          </ac:spMkLst>
        </pc:spChg>
        <pc:spChg chg="mod">
          <ac:chgData name="Catalina Carvajal Salazar" userId="1a3ff6fb-c7f8-4171-a6e6-051bcd668e6f" providerId="ADAL" clId="{53689E01-1892-4047-AFF7-AA2AEC9917EF}" dt="2025-05-28T13:48:11.975" v="1576" actId="20577"/>
          <ac:spMkLst>
            <pc:docMk/>
            <pc:sldMk cId="308323594" sldId="256"/>
            <ac:spMk id="569" creationId="{42466862-2798-78A8-7CF5-A1BDBD1470B8}"/>
          </ac:spMkLst>
        </pc:spChg>
        <pc:spChg chg="mod">
          <ac:chgData name="Catalina Carvajal Salazar" userId="1a3ff6fb-c7f8-4171-a6e6-051bcd668e6f" providerId="ADAL" clId="{53689E01-1892-4047-AFF7-AA2AEC9917EF}" dt="2025-05-28T13:48:14.644" v="1578" actId="20577"/>
          <ac:spMkLst>
            <pc:docMk/>
            <pc:sldMk cId="308323594" sldId="256"/>
            <ac:spMk id="570" creationId="{5B6B5967-ECB6-31E9-220D-674914A36A79}"/>
          </ac:spMkLst>
        </pc:spChg>
        <pc:spChg chg="mod">
          <ac:chgData name="Catalina Carvajal Salazar" userId="1a3ff6fb-c7f8-4171-a6e6-051bcd668e6f" providerId="ADAL" clId="{53689E01-1892-4047-AFF7-AA2AEC9917EF}" dt="2025-05-28T13:48:17.087" v="1580" actId="20577"/>
          <ac:spMkLst>
            <pc:docMk/>
            <pc:sldMk cId="308323594" sldId="256"/>
            <ac:spMk id="571" creationId="{0427F6BC-0251-8971-69E4-5AB0085C50A0}"/>
          </ac:spMkLst>
        </pc:spChg>
        <pc:spChg chg="mod">
          <ac:chgData name="Catalina Carvajal Salazar" userId="1a3ff6fb-c7f8-4171-a6e6-051bcd668e6f" providerId="ADAL" clId="{53689E01-1892-4047-AFF7-AA2AEC9917EF}" dt="2025-05-28T13:48:20.120" v="1582" actId="20577"/>
          <ac:spMkLst>
            <pc:docMk/>
            <pc:sldMk cId="308323594" sldId="256"/>
            <ac:spMk id="572" creationId="{EFCB7888-3464-A38F-E150-3A0AF117976A}"/>
          </ac:spMkLst>
        </pc:spChg>
        <pc:spChg chg="mod">
          <ac:chgData name="Catalina Carvajal Salazar" userId="1a3ff6fb-c7f8-4171-a6e6-051bcd668e6f" providerId="ADAL" clId="{53689E01-1892-4047-AFF7-AA2AEC9917EF}" dt="2025-05-28T13:48:23.559" v="1584" actId="20577"/>
          <ac:spMkLst>
            <pc:docMk/>
            <pc:sldMk cId="308323594" sldId="256"/>
            <ac:spMk id="573" creationId="{328D7689-CC6C-8DC0-A4BE-F721B68CB749}"/>
          </ac:spMkLst>
        </pc:spChg>
        <pc:spChg chg="mod">
          <ac:chgData name="Catalina Carvajal Salazar" userId="1a3ff6fb-c7f8-4171-a6e6-051bcd668e6f" providerId="ADAL" clId="{53689E01-1892-4047-AFF7-AA2AEC9917EF}" dt="2025-05-28T13:48:26.403" v="1586" actId="20577"/>
          <ac:spMkLst>
            <pc:docMk/>
            <pc:sldMk cId="308323594" sldId="256"/>
            <ac:spMk id="574" creationId="{476108A1-457F-65E3-C4B4-4464D4DAF6D6}"/>
          </ac:spMkLst>
        </pc:spChg>
        <pc:spChg chg="mod">
          <ac:chgData name="Catalina Carvajal Salazar" userId="1a3ff6fb-c7f8-4171-a6e6-051bcd668e6f" providerId="ADAL" clId="{53689E01-1892-4047-AFF7-AA2AEC9917EF}" dt="2025-05-28T13:48:28.942" v="1588" actId="20577"/>
          <ac:spMkLst>
            <pc:docMk/>
            <pc:sldMk cId="308323594" sldId="256"/>
            <ac:spMk id="575" creationId="{1CE8F9A3-6428-A50F-2E55-09EA719F4748}"/>
          </ac:spMkLst>
        </pc:spChg>
        <pc:spChg chg="add mod ord">
          <ac:chgData name="Catalina Carvajal Salazar" userId="1a3ff6fb-c7f8-4171-a6e6-051bcd668e6f" providerId="ADAL" clId="{53689E01-1892-4047-AFF7-AA2AEC9917EF}" dt="2025-05-27T21:51:43.526" v="204" actId="164"/>
          <ac:spMkLst>
            <pc:docMk/>
            <pc:sldMk cId="308323594" sldId="256"/>
            <ac:spMk id="585" creationId="{5217934B-F3B9-122F-EB62-0908C4E8E1D3}"/>
          </ac:spMkLst>
        </pc:spChg>
        <pc:spChg chg="mod">
          <ac:chgData name="Catalina Carvajal Salazar" userId="1a3ff6fb-c7f8-4171-a6e6-051bcd668e6f" providerId="ADAL" clId="{53689E01-1892-4047-AFF7-AA2AEC9917EF}" dt="2025-05-27T21:53:58.796" v="379" actId="164"/>
          <ac:spMkLst>
            <pc:docMk/>
            <pc:sldMk cId="308323594" sldId="256"/>
            <ac:spMk id="589" creationId="{5123EC92-BBE5-17CE-9C40-02FF6CBF1692}"/>
          </ac:spMkLst>
        </pc:spChg>
        <pc:spChg chg="mod">
          <ac:chgData name="Catalina Carvajal Salazar" userId="1a3ff6fb-c7f8-4171-a6e6-051bcd668e6f" providerId="ADAL" clId="{53689E01-1892-4047-AFF7-AA2AEC9917EF}" dt="2025-05-27T21:51:51.015" v="206" actId="164"/>
          <ac:spMkLst>
            <pc:docMk/>
            <pc:sldMk cId="308323594" sldId="256"/>
            <ac:spMk id="590" creationId="{423D9C5E-95AB-E5A8-0E25-711B9F02AFC3}"/>
          </ac:spMkLst>
        </pc:spChg>
        <pc:spChg chg="mod">
          <ac:chgData name="Catalina Carvajal Salazar" userId="1a3ff6fb-c7f8-4171-a6e6-051bcd668e6f" providerId="ADAL" clId="{53689E01-1892-4047-AFF7-AA2AEC9917EF}" dt="2025-05-27T21:56:49.117" v="440" actId="164"/>
          <ac:spMkLst>
            <pc:docMk/>
            <pc:sldMk cId="308323594" sldId="256"/>
            <ac:spMk id="593" creationId="{2633FE74-D037-D15A-6400-1B4AD9EFB528}"/>
          </ac:spMkLst>
        </pc:spChg>
        <pc:spChg chg="mod">
          <ac:chgData name="Catalina Carvajal Salazar" userId="1a3ff6fb-c7f8-4171-a6e6-051bcd668e6f" providerId="ADAL" clId="{53689E01-1892-4047-AFF7-AA2AEC9917EF}" dt="2025-05-27T21:56:25.533" v="435" actId="164"/>
          <ac:spMkLst>
            <pc:docMk/>
            <pc:sldMk cId="308323594" sldId="256"/>
            <ac:spMk id="594" creationId="{3DD2E5F9-3CFE-9D29-61C0-ACDC25CE4D07}"/>
          </ac:spMkLst>
        </pc:spChg>
        <pc:spChg chg="mod">
          <ac:chgData name="Catalina Carvajal Salazar" userId="1a3ff6fb-c7f8-4171-a6e6-051bcd668e6f" providerId="ADAL" clId="{53689E01-1892-4047-AFF7-AA2AEC9917EF}" dt="2025-05-27T22:03:26.776" v="599" actId="255"/>
          <ac:spMkLst>
            <pc:docMk/>
            <pc:sldMk cId="308323594" sldId="256"/>
            <ac:spMk id="595" creationId="{F536A9AF-C64D-5932-95CC-3BE3E7F39EDD}"/>
          </ac:spMkLst>
        </pc:spChg>
        <pc:spChg chg="mod">
          <ac:chgData name="Catalina Carvajal Salazar" userId="1a3ff6fb-c7f8-4171-a6e6-051bcd668e6f" providerId="ADAL" clId="{53689E01-1892-4047-AFF7-AA2AEC9917EF}" dt="2025-05-27T22:05:45.426" v="629" actId="164"/>
          <ac:spMkLst>
            <pc:docMk/>
            <pc:sldMk cId="308323594" sldId="256"/>
            <ac:spMk id="596" creationId="{DC6272FE-4309-EC0D-C6FF-3BA0B67515AC}"/>
          </ac:spMkLst>
        </pc:spChg>
        <pc:spChg chg="mod">
          <ac:chgData name="Catalina Carvajal Salazar" userId="1a3ff6fb-c7f8-4171-a6e6-051bcd668e6f" providerId="ADAL" clId="{53689E01-1892-4047-AFF7-AA2AEC9917EF}" dt="2025-05-27T22:01:57.729" v="557" actId="164"/>
          <ac:spMkLst>
            <pc:docMk/>
            <pc:sldMk cId="308323594" sldId="256"/>
            <ac:spMk id="597" creationId="{C53D3739-53B1-99A1-A2BA-C721FF9453F1}"/>
          </ac:spMkLst>
        </pc:spChg>
        <pc:spChg chg="mod">
          <ac:chgData name="Catalina Carvajal Salazar" userId="1a3ff6fb-c7f8-4171-a6e6-051bcd668e6f" providerId="ADAL" clId="{53689E01-1892-4047-AFF7-AA2AEC9917EF}" dt="2025-05-27T22:03:35.600" v="601" actId="255"/>
          <ac:spMkLst>
            <pc:docMk/>
            <pc:sldMk cId="308323594" sldId="256"/>
            <ac:spMk id="598" creationId="{8E04B243-2663-F06D-EBB7-BB6110623CA7}"/>
          </ac:spMkLst>
        </pc:spChg>
        <pc:spChg chg="mod">
          <ac:chgData name="Catalina Carvajal Salazar" userId="1a3ff6fb-c7f8-4171-a6e6-051bcd668e6f" providerId="ADAL" clId="{53689E01-1892-4047-AFF7-AA2AEC9917EF}" dt="2025-05-27T22:03:39.091" v="602" actId="255"/>
          <ac:spMkLst>
            <pc:docMk/>
            <pc:sldMk cId="308323594" sldId="256"/>
            <ac:spMk id="599" creationId="{1538E558-D733-82A5-BD3C-C473AF69BD28}"/>
          </ac:spMkLst>
        </pc:spChg>
        <pc:spChg chg="mod">
          <ac:chgData name="Catalina Carvajal Salazar" userId="1a3ff6fb-c7f8-4171-a6e6-051bcd668e6f" providerId="ADAL" clId="{53689E01-1892-4047-AFF7-AA2AEC9917EF}" dt="2025-05-27T22:03:32.045" v="600" actId="255"/>
          <ac:spMkLst>
            <pc:docMk/>
            <pc:sldMk cId="308323594" sldId="256"/>
            <ac:spMk id="600" creationId="{36934513-6B4B-E1C2-2BE7-BE80C2180534}"/>
          </ac:spMkLst>
        </pc:spChg>
        <pc:spChg chg="mod">
          <ac:chgData name="Catalina Carvajal Salazar" userId="1a3ff6fb-c7f8-4171-a6e6-051bcd668e6f" providerId="ADAL" clId="{53689E01-1892-4047-AFF7-AA2AEC9917EF}" dt="2025-05-27T22:04:01.238" v="605" actId="255"/>
          <ac:spMkLst>
            <pc:docMk/>
            <pc:sldMk cId="308323594" sldId="256"/>
            <ac:spMk id="602" creationId="{44D40239-2DB1-9746-1AA8-8DF23F27D6A6}"/>
          </ac:spMkLst>
        </pc:spChg>
        <pc:spChg chg="mod">
          <ac:chgData name="Catalina Carvajal Salazar" userId="1a3ff6fb-c7f8-4171-a6e6-051bcd668e6f" providerId="ADAL" clId="{53689E01-1892-4047-AFF7-AA2AEC9917EF}" dt="2025-05-27T22:03:55.320" v="604" actId="255"/>
          <ac:spMkLst>
            <pc:docMk/>
            <pc:sldMk cId="308323594" sldId="256"/>
            <ac:spMk id="603" creationId="{657CD5F8-5164-3833-6DD3-24EE5752E72F}"/>
          </ac:spMkLst>
        </pc:spChg>
        <pc:spChg chg="mod">
          <ac:chgData name="Catalina Carvajal Salazar" userId="1a3ff6fb-c7f8-4171-a6e6-051bcd668e6f" providerId="ADAL" clId="{53689E01-1892-4047-AFF7-AA2AEC9917EF}" dt="2025-05-27T22:02:04.222" v="558" actId="164"/>
          <ac:spMkLst>
            <pc:docMk/>
            <pc:sldMk cId="308323594" sldId="256"/>
            <ac:spMk id="606" creationId="{66073845-1CCF-26D0-D896-36081C1C6D6C}"/>
          </ac:spMkLst>
        </pc:spChg>
        <pc:spChg chg="mod">
          <ac:chgData name="Catalina Carvajal Salazar" userId="1a3ff6fb-c7f8-4171-a6e6-051bcd668e6f" providerId="ADAL" clId="{53689E01-1892-4047-AFF7-AA2AEC9917EF}" dt="2025-05-27T22:03:41.545" v="603" actId="255"/>
          <ac:spMkLst>
            <pc:docMk/>
            <pc:sldMk cId="308323594" sldId="256"/>
            <ac:spMk id="611" creationId="{DBF699ED-A18E-2C20-6CE3-585CDEB22D80}"/>
          </ac:spMkLst>
        </pc:spChg>
        <pc:spChg chg="mod">
          <ac:chgData name="Catalina Carvajal Salazar" userId="1a3ff6fb-c7f8-4171-a6e6-051bcd668e6f" providerId="ADAL" clId="{53689E01-1892-4047-AFF7-AA2AEC9917EF}" dt="2025-05-27T22:07:54.091" v="739" actId="164"/>
          <ac:spMkLst>
            <pc:docMk/>
            <pc:sldMk cId="308323594" sldId="256"/>
            <ac:spMk id="612" creationId="{203C199A-7B1E-6BD8-D8DD-902B617C168F}"/>
          </ac:spMkLst>
        </pc:spChg>
        <pc:spChg chg="mod">
          <ac:chgData name="Catalina Carvajal Salazar" userId="1a3ff6fb-c7f8-4171-a6e6-051bcd668e6f" providerId="ADAL" clId="{53689E01-1892-4047-AFF7-AA2AEC9917EF}" dt="2025-05-27T22:04:26.109" v="612" actId="164"/>
          <ac:spMkLst>
            <pc:docMk/>
            <pc:sldMk cId="308323594" sldId="256"/>
            <ac:spMk id="613" creationId="{91667963-4867-8B89-A9B2-004E562B9FFD}"/>
          </ac:spMkLst>
        </pc:spChg>
        <pc:spChg chg="mod">
          <ac:chgData name="Catalina Carvajal Salazar" userId="1a3ff6fb-c7f8-4171-a6e6-051bcd668e6f" providerId="ADAL" clId="{53689E01-1892-4047-AFF7-AA2AEC9917EF}" dt="2025-05-27T22:09:18.648" v="758" actId="164"/>
          <ac:spMkLst>
            <pc:docMk/>
            <pc:sldMk cId="308323594" sldId="256"/>
            <ac:spMk id="615" creationId="{24135F3F-9EF8-72CC-81FC-8F0B3D651342}"/>
          </ac:spMkLst>
        </pc:spChg>
        <pc:spChg chg="mod">
          <ac:chgData name="Catalina Carvajal Salazar" userId="1a3ff6fb-c7f8-4171-a6e6-051bcd668e6f" providerId="ADAL" clId="{53689E01-1892-4047-AFF7-AA2AEC9917EF}" dt="2025-05-27T22:08:23.525" v="743" actId="164"/>
          <ac:spMkLst>
            <pc:docMk/>
            <pc:sldMk cId="308323594" sldId="256"/>
            <ac:spMk id="616" creationId="{90C15E6B-03CE-8566-98EC-DB7BBFF49C6E}"/>
          </ac:spMkLst>
        </pc:spChg>
        <pc:spChg chg="mod">
          <ac:chgData name="Catalina Carvajal Salazar" userId="1a3ff6fb-c7f8-4171-a6e6-051bcd668e6f" providerId="ADAL" clId="{53689E01-1892-4047-AFF7-AA2AEC9917EF}" dt="2025-05-27T21:58:51.445" v="477" actId="1076"/>
          <ac:spMkLst>
            <pc:docMk/>
            <pc:sldMk cId="308323594" sldId="256"/>
            <ac:spMk id="617" creationId="{1ED5A0BB-A4BF-4715-8B75-4FA87C322DE9}"/>
          </ac:spMkLst>
        </pc:spChg>
        <pc:spChg chg="mod">
          <ac:chgData name="Catalina Carvajal Salazar" userId="1a3ff6fb-c7f8-4171-a6e6-051bcd668e6f" providerId="ADAL" clId="{53689E01-1892-4047-AFF7-AA2AEC9917EF}" dt="2025-05-27T22:09:12.358" v="757" actId="164"/>
          <ac:spMkLst>
            <pc:docMk/>
            <pc:sldMk cId="308323594" sldId="256"/>
            <ac:spMk id="619" creationId="{2CE4478A-D3AD-7C94-9210-4DE3A5B3B7ED}"/>
          </ac:spMkLst>
        </pc:spChg>
        <pc:spChg chg="mod">
          <ac:chgData name="Catalina Carvajal Salazar" userId="1a3ff6fb-c7f8-4171-a6e6-051bcd668e6f" providerId="ADAL" clId="{53689E01-1892-4047-AFF7-AA2AEC9917EF}" dt="2025-05-27T22:11:44.935" v="841" actId="1076"/>
          <ac:spMkLst>
            <pc:docMk/>
            <pc:sldMk cId="308323594" sldId="256"/>
            <ac:spMk id="620" creationId="{CE24254C-C79E-1118-23E7-4FD74606035E}"/>
          </ac:spMkLst>
        </pc:spChg>
        <pc:spChg chg="mod">
          <ac:chgData name="Catalina Carvajal Salazar" userId="1a3ff6fb-c7f8-4171-a6e6-051bcd668e6f" providerId="ADAL" clId="{53689E01-1892-4047-AFF7-AA2AEC9917EF}" dt="2025-05-27T22:11:49.945" v="842" actId="1076"/>
          <ac:spMkLst>
            <pc:docMk/>
            <pc:sldMk cId="308323594" sldId="256"/>
            <ac:spMk id="623" creationId="{B285BCF8-E0CD-51F0-8489-BD16A1453308}"/>
          </ac:spMkLst>
        </pc:spChg>
        <pc:spChg chg="mod">
          <ac:chgData name="Catalina Carvajal Salazar" userId="1a3ff6fb-c7f8-4171-a6e6-051bcd668e6f" providerId="ADAL" clId="{53689E01-1892-4047-AFF7-AA2AEC9917EF}" dt="2025-05-27T22:15:21.094" v="900" actId="164"/>
          <ac:spMkLst>
            <pc:docMk/>
            <pc:sldMk cId="308323594" sldId="256"/>
            <ac:spMk id="624" creationId="{8B8FD78A-4DCD-DFC8-E301-C6C7FA9863AD}"/>
          </ac:spMkLst>
        </pc:spChg>
        <pc:spChg chg="mod">
          <ac:chgData name="Catalina Carvajal Salazar" userId="1a3ff6fb-c7f8-4171-a6e6-051bcd668e6f" providerId="ADAL" clId="{53689E01-1892-4047-AFF7-AA2AEC9917EF}" dt="2025-05-27T22:15:16.474" v="899" actId="164"/>
          <ac:spMkLst>
            <pc:docMk/>
            <pc:sldMk cId="308323594" sldId="256"/>
            <ac:spMk id="625" creationId="{6C7ED797-0324-E833-3865-5F74C3565DE8}"/>
          </ac:spMkLst>
        </pc:spChg>
        <pc:spChg chg="mod">
          <ac:chgData name="Catalina Carvajal Salazar" userId="1a3ff6fb-c7f8-4171-a6e6-051bcd668e6f" providerId="ADAL" clId="{53689E01-1892-4047-AFF7-AA2AEC9917EF}" dt="2025-05-27T22:05:49.161" v="630" actId="164"/>
          <ac:spMkLst>
            <pc:docMk/>
            <pc:sldMk cId="308323594" sldId="256"/>
            <ac:spMk id="628" creationId="{92AF16DB-33F0-BE26-F70C-4C6EFB0CD2EE}"/>
          </ac:spMkLst>
        </pc:spChg>
        <pc:spChg chg="mod">
          <ac:chgData name="Catalina Carvajal Salazar" userId="1a3ff6fb-c7f8-4171-a6e6-051bcd668e6f" providerId="ADAL" clId="{53689E01-1892-4047-AFF7-AA2AEC9917EF}" dt="2025-05-27T22:14:00.859" v="879" actId="164"/>
          <ac:spMkLst>
            <pc:docMk/>
            <pc:sldMk cId="308323594" sldId="256"/>
            <ac:spMk id="632" creationId="{0892608D-D70E-AC53-7925-BAA165368E43}"/>
          </ac:spMkLst>
        </pc:spChg>
        <pc:grpChg chg="add mod">
          <ac:chgData name="Catalina Carvajal Salazar" userId="1a3ff6fb-c7f8-4171-a6e6-051bcd668e6f" providerId="ADAL" clId="{53689E01-1892-4047-AFF7-AA2AEC9917EF}" dt="2025-05-27T21:39:36.125" v="72" actId="164"/>
          <ac:grpSpMkLst>
            <pc:docMk/>
            <pc:sldMk cId="308323594" sldId="256"/>
            <ac:grpSpMk id="98" creationId="{D744D0FB-42BF-9EE6-2326-BF68E55A2A5F}"/>
          </ac:grpSpMkLst>
        </pc:grpChg>
        <pc:grpChg chg="add mod">
          <ac:chgData name="Catalina Carvajal Salazar" userId="1a3ff6fb-c7f8-4171-a6e6-051bcd668e6f" providerId="ADAL" clId="{53689E01-1892-4047-AFF7-AA2AEC9917EF}" dt="2025-05-28T14:13:24.053" v="1629" actId="164"/>
          <ac:grpSpMkLst>
            <pc:docMk/>
            <pc:sldMk cId="308323594" sldId="256"/>
            <ac:grpSpMk id="99" creationId="{F32DEF4E-6FF4-E619-423B-345E8B96460E}"/>
          </ac:grpSpMkLst>
        </pc:grpChg>
        <pc:grpChg chg="add mod">
          <ac:chgData name="Catalina Carvajal Salazar" userId="1a3ff6fb-c7f8-4171-a6e6-051bcd668e6f" providerId="ADAL" clId="{53689E01-1892-4047-AFF7-AA2AEC9917EF}" dt="2025-05-27T22:01:42.959" v="554" actId="164"/>
          <ac:grpSpMkLst>
            <pc:docMk/>
            <pc:sldMk cId="308323594" sldId="256"/>
            <ac:grpSpMk id="176" creationId="{15A6F480-18AB-3122-8B96-3AE3FB6BF8EC}"/>
          </ac:grpSpMkLst>
        </pc:grpChg>
        <pc:grpChg chg="add mod">
          <ac:chgData name="Catalina Carvajal Salazar" userId="1a3ff6fb-c7f8-4171-a6e6-051bcd668e6f" providerId="ADAL" clId="{53689E01-1892-4047-AFF7-AA2AEC9917EF}" dt="2025-05-27T22:01:39.034" v="553" actId="164"/>
          <ac:grpSpMkLst>
            <pc:docMk/>
            <pc:sldMk cId="308323594" sldId="256"/>
            <ac:grpSpMk id="177" creationId="{219E8574-DB1E-118E-577D-2506193EE4FD}"/>
          </ac:grpSpMkLst>
        </pc:grpChg>
        <pc:grpChg chg="add mod">
          <ac:chgData name="Catalina Carvajal Salazar" userId="1a3ff6fb-c7f8-4171-a6e6-051bcd668e6f" providerId="ADAL" clId="{53689E01-1892-4047-AFF7-AA2AEC9917EF}" dt="2025-05-27T22:02:07.617" v="559" actId="164"/>
          <ac:grpSpMkLst>
            <pc:docMk/>
            <pc:sldMk cId="308323594" sldId="256"/>
            <ac:grpSpMk id="232" creationId="{41583E32-5C89-BD7E-81DA-027BC0014D48}"/>
          </ac:grpSpMkLst>
        </pc:grpChg>
        <pc:grpChg chg="add mod">
          <ac:chgData name="Catalina Carvajal Salazar" userId="1a3ff6fb-c7f8-4171-a6e6-051bcd668e6f" providerId="ADAL" clId="{53689E01-1892-4047-AFF7-AA2AEC9917EF}" dt="2025-05-27T22:02:10.557" v="560" actId="164"/>
          <ac:grpSpMkLst>
            <pc:docMk/>
            <pc:sldMk cId="308323594" sldId="256"/>
            <ac:grpSpMk id="235" creationId="{4230EEB3-7135-56A5-5290-EAE4C8FD4A02}"/>
          </ac:grpSpMkLst>
        </pc:grpChg>
        <pc:grpChg chg="add mod">
          <ac:chgData name="Catalina Carvajal Salazar" userId="1a3ff6fb-c7f8-4171-a6e6-051bcd668e6f" providerId="ADAL" clId="{53689E01-1892-4047-AFF7-AA2AEC9917EF}" dt="2025-05-27T22:02:04.222" v="558" actId="164"/>
          <ac:grpSpMkLst>
            <pc:docMk/>
            <pc:sldMk cId="308323594" sldId="256"/>
            <ac:grpSpMk id="237" creationId="{61F2B568-D928-52AC-FA0C-D20FD2C93A9A}"/>
          </ac:grpSpMkLst>
        </pc:grpChg>
        <pc:grpChg chg="add mod">
          <ac:chgData name="Catalina Carvajal Salazar" userId="1a3ff6fb-c7f8-4171-a6e6-051bcd668e6f" providerId="ADAL" clId="{53689E01-1892-4047-AFF7-AA2AEC9917EF}" dt="2025-05-28T13:29:57.460" v="1369" actId="1036"/>
          <ac:grpSpMkLst>
            <pc:docMk/>
            <pc:sldMk cId="308323594" sldId="256"/>
            <ac:grpSpMk id="245" creationId="{166C9ECD-3A30-1886-3174-4BC023091531}"/>
          </ac:grpSpMkLst>
        </pc:grpChg>
        <pc:grpChg chg="add mod">
          <ac:chgData name="Catalina Carvajal Salazar" userId="1a3ff6fb-c7f8-4171-a6e6-051bcd668e6f" providerId="ADAL" clId="{53689E01-1892-4047-AFF7-AA2AEC9917EF}" dt="2025-05-28T13:29:53.430" v="1368" actId="1036"/>
          <ac:grpSpMkLst>
            <pc:docMk/>
            <pc:sldMk cId="308323594" sldId="256"/>
            <ac:grpSpMk id="246" creationId="{CC40FEFA-261C-D075-0225-C750EE2D66B7}"/>
          </ac:grpSpMkLst>
        </pc:grpChg>
        <pc:grpChg chg="add mod">
          <ac:chgData name="Catalina Carvajal Salazar" userId="1a3ff6fb-c7f8-4171-a6e6-051bcd668e6f" providerId="ADAL" clId="{53689E01-1892-4047-AFF7-AA2AEC9917EF}" dt="2025-05-28T13:29:47.017" v="1367" actId="1036"/>
          <ac:grpSpMkLst>
            <pc:docMk/>
            <pc:sldMk cId="308323594" sldId="256"/>
            <ac:grpSpMk id="247" creationId="{30CD063F-1793-B6DA-DED0-053622A756FA}"/>
          </ac:grpSpMkLst>
        </pc:grpChg>
        <pc:grpChg chg="add mod">
          <ac:chgData name="Catalina Carvajal Salazar" userId="1a3ff6fb-c7f8-4171-a6e6-051bcd668e6f" providerId="ADAL" clId="{53689E01-1892-4047-AFF7-AA2AEC9917EF}" dt="2025-05-27T22:19:14.333" v="997" actId="1036"/>
          <ac:grpSpMkLst>
            <pc:docMk/>
            <pc:sldMk cId="308323594" sldId="256"/>
            <ac:grpSpMk id="248" creationId="{C6DA0772-3EAA-CE64-655A-677EFBF23654}"/>
          </ac:grpSpMkLst>
        </pc:grpChg>
        <pc:grpChg chg="add mod">
          <ac:chgData name="Catalina Carvajal Salazar" userId="1a3ff6fb-c7f8-4171-a6e6-051bcd668e6f" providerId="ADAL" clId="{53689E01-1892-4047-AFF7-AA2AEC9917EF}" dt="2025-05-27T22:18:39.571" v="967" actId="164"/>
          <ac:grpSpMkLst>
            <pc:docMk/>
            <pc:sldMk cId="308323594" sldId="256"/>
            <ac:grpSpMk id="250" creationId="{244C70D4-52AF-AFD8-B2EC-C5BFE31896A9}"/>
          </ac:grpSpMkLst>
        </pc:grpChg>
        <pc:grpChg chg="add mod">
          <ac:chgData name="Catalina Carvajal Salazar" userId="1a3ff6fb-c7f8-4171-a6e6-051bcd668e6f" providerId="ADAL" clId="{53689E01-1892-4047-AFF7-AA2AEC9917EF}" dt="2025-05-27T22:05:34.937" v="628" actId="1037"/>
          <ac:grpSpMkLst>
            <pc:docMk/>
            <pc:sldMk cId="308323594" sldId="256"/>
            <ac:grpSpMk id="251" creationId="{982392CD-D8DB-B7AB-C58B-BDF9D201E935}"/>
          </ac:grpSpMkLst>
        </pc:grpChg>
        <pc:grpChg chg="add mod">
          <ac:chgData name="Catalina Carvajal Salazar" userId="1a3ff6fb-c7f8-4171-a6e6-051bcd668e6f" providerId="ADAL" clId="{53689E01-1892-4047-AFF7-AA2AEC9917EF}" dt="2025-05-27T22:19:01.696" v="978" actId="1037"/>
          <ac:grpSpMkLst>
            <pc:docMk/>
            <pc:sldMk cId="308323594" sldId="256"/>
            <ac:grpSpMk id="252" creationId="{44D7F95B-B7A4-1E68-CB81-CD405DE7EDCA}"/>
          </ac:grpSpMkLst>
        </pc:grpChg>
        <pc:grpChg chg="add mod">
          <ac:chgData name="Catalina Carvajal Salazar" userId="1a3ff6fb-c7f8-4171-a6e6-051bcd668e6f" providerId="ADAL" clId="{53689E01-1892-4047-AFF7-AA2AEC9917EF}" dt="2025-05-27T22:19:01.696" v="978" actId="1037"/>
          <ac:grpSpMkLst>
            <pc:docMk/>
            <pc:sldMk cId="308323594" sldId="256"/>
            <ac:grpSpMk id="253" creationId="{785BDF72-9C1F-992B-3EAB-F143F7DB3705}"/>
          </ac:grpSpMkLst>
        </pc:grpChg>
        <pc:grpChg chg="add mod">
          <ac:chgData name="Catalina Carvajal Salazar" userId="1a3ff6fb-c7f8-4171-a6e6-051bcd668e6f" providerId="ADAL" clId="{53689E01-1892-4047-AFF7-AA2AEC9917EF}" dt="2025-05-27T22:19:01.696" v="978" actId="1037"/>
          <ac:grpSpMkLst>
            <pc:docMk/>
            <pc:sldMk cId="308323594" sldId="256"/>
            <ac:grpSpMk id="254" creationId="{6B5EEE19-4B08-75D5-28F7-6702CED2D714}"/>
          </ac:grpSpMkLst>
        </pc:grpChg>
        <pc:grpChg chg="add mod">
          <ac:chgData name="Catalina Carvajal Salazar" userId="1a3ff6fb-c7f8-4171-a6e6-051bcd668e6f" providerId="ADAL" clId="{53689E01-1892-4047-AFF7-AA2AEC9917EF}" dt="2025-05-28T13:34:53.304" v="1403" actId="1036"/>
          <ac:grpSpMkLst>
            <pc:docMk/>
            <pc:sldMk cId="308323594" sldId="256"/>
            <ac:grpSpMk id="256" creationId="{1D1B55D1-0F7B-5660-C301-B949697DE6EB}"/>
          </ac:grpSpMkLst>
        </pc:grpChg>
        <pc:grpChg chg="add mod">
          <ac:chgData name="Catalina Carvajal Salazar" userId="1a3ff6fb-c7f8-4171-a6e6-051bcd668e6f" providerId="ADAL" clId="{53689E01-1892-4047-AFF7-AA2AEC9917EF}" dt="2025-05-28T13:20:38.901" v="1355" actId="1035"/>
          <ac:grpSpMkLst>
            <pc:docMk/>
            <pc:sldMk cId="308323594" sldId="256"/>
            <ac:grpSpMk id="257" creationId="{4C6D3DD1-9BBE-00D8-BD44-AD159246A882}"/>
          </ac:grpSpMkLst>
        </pc:grpChg>
        <pc:grpChg chg="add mod">
          <ac:chgData name="Catalina Carvajal Salazar" userId="1a3ff6fb-c7f8-4171-a6e6-051bcd668e6f" providerId="ADAL" clId="{53689E01-1892-4047-AFF7-AA2AEC9917EF}" dt="2025-05-28T13:20:45.770" v="1366" actId="1036"/>
          <ac:grpSpMkLst>
            <pc:docMk/>
            <pc:sldMk cId="308323594" sldId="256"/>
            <ac:grpSpMk id="258" creationId="{86C33D9D-F201-2193-42A1-63099D0AA412}"/>
          </ac:grpSpMkLst>
        </pc:grpChg>
        <pc:grpChg chg="add mod">
          <ac:chgData name="Catalina Carvajal Salazar" userId="1a3ff6fb-c7f8-4171-a6e6-051bcd668e6f" providerId="ADAL" clId="{53689E01-1892-4047-AFF7-AA2AEC9917EF}" dt="2025-05-27T22:20:19.981" v="1100" actId="1037"/>
          <ac:grpSpMkLst>
            <pc:docMk/>
            <pc:sldMk cId="308323594" sldId="256"/>
            <ac:grpSpMk id="269" creationId="{23243B1F-B597-5A6E-B018-6F9C1FD3C5D4}"/>
          </ac:grpSpMkLst>
        </pc:grpChg>
        <pc:grpChg chg="add mod">
          <ac:chgData name="Catalina Carvajal Salazar" userId="1a3ff6fb-c7f8-4171-a6e6-051bcd668e6f" providerId="ADAL" clId="{53689E01-1892-4047-AFF7-AA2AEC9917EF}" dt="2025-05-27T22:24:54.031" v="1263" actId="1035"/>
          <ac:grpSpMkLst>
            <pc:docMk/>
            <pc:sldMk cId="308323594" sldId="256"/>
            <ac:grpSpMk id="270" creationId="{BDE4029C-F6A9-B8ED-BE2B-C4C3CE081890}"/>
          </ac:grpSpMkLst>
        </pc:grpChg>
        <pc:grpChg chg="add mod">
          <ac:chgData name="Catalina Carvajal Salazar" userId="1a3ff6fb-c7f8-4171-a6e6-051bcd668e6f" providerId="ADAL" clId="{53689E01-1892-4047-AFF7-AA2AEC9917EF}" dt="2025-05-28T13:35:07.208" v="1431" actId="1035"/>
          <ac:grpSpMkLst>
            <pc:docMk/>
            <pc:sldMk cId="308323594" sldId="256"/>
            <ac:grpSpMk id="271" creationId="{E5B02A34-4AA6-3524-BAE6-38BEC92A3320}"/>
          </ac:grpSpMkLst>
        </pc:grpChg>
        <pc:grpChg chg="add mod">
          <ac:chgData name="Catalina Carvajal Salazar" userId="1a3ff6fb-c7f8-4171-a6e6-051bcd668e6f" providerId="ADAL" clId="{53689E01-1892-4047-AFF7-AA2AEC9917EF}" dt="2025-05-28T13:35:07.208" v="1431" actId="1035"/>
          <ac:grpSpMkLst>
            <pc:docMk/>
            <pc:sldMk cId="308323594" sldId="256"/>
            <ac:grpSpMk id="272" creationId="{367AF316-76ED-D0E9-A208-ED933FC66195}"/>
          </ac:grpSpMkLst>
        </pc:grpChg>
        <pc:grpChg chg="add mod">
          <ac:chgData name="Catalina Carvajal Salazar" userId="1a3ff6fb-c7f8-4171-a6e6-051bcd668e6f" providerId="ADAL" clId="{53689E01-1892-4047-AFF7-AA2AEC9917EF}" dt="2025-05-28T13:35:07.208" v="1431" actId="1035"/>
          <ac:grpSpMkLst>
            <pc:docMk/>
            <pc:sldMk cId="308323594" sldId="256"/>
            <ac:grpSpMk id="273" creationId="{CD953D79-E9DE-E9CE-1BB1-4102B1D18181}"/>
          </ac:grpSpMkLst>
        </pc:grpChg>
        <pc:grpChg chg="add mod">
          <ac:chgData name="Catalina Carvajal Salazar" userId="1a3ff6fb-c7f8-4171-a6e6-051bcd668e6f" providerId="ADAL" clId="{53689E01-1892-4047-AFF7-AA2AEC9917EF}" dt="2025-05-28T13:35:13.226" v="1447" actId="1035"/>
          <ac:grpSpMkLst>
            <pc:docMk/>
            <pc:sldMk cId="308323594" sldId="256"/>
            <ac:grpSpMk id="287" creationId="{9D827A49-8B12-8A8C-348F-2E1D53ED9C89}"/>
          </ac:grpSpMkLst>
        </pc:grpChg>
        <pc:grpChg chg="add mod">
          <ac:chgData name="Catalina Carvajal Salazar" userId="1a3ff6fb-c7f8-4171-a6e6-051bcd668e6f" providerId="ADAL" clId="{53689E01-1892-4047-AFF7-AA2AEC9917EF}" dt="2025-05-28T13:35:13.226" v="1447" actId="1035"/>
          <ac:grpSpMkLst>
            <pc:docMk/>
            <pc:sldMk cId="308323594" sldId="256"/>
            <ac:grpSpMk id="288" creationId="{D5033380-9C7E-2F5E-74CC-0AF71A16F4C4}"/>
          </ac:grpSpMkLst>
        </pc:grpChg>
        <pc:grpChg chg="add mod">
          <ac:chgData name="Catalina Carvajal Salazar" userId="1a3ff6fb-c7f8-4171-a6e6-051bcd668e6f" providerId="ADAL" clId="{53689E01-1892-4047-AFF7-AA2AEC9917EF}" dt="2025-05-27T22:21:07.450" v="1219" actId="1038"/>
          <ac:grpSpMkLst>
            <pc:docMk/>
            <pc:sldMk cId="308323594" sldId="256"/>
            <ac:grpSpMk id="294" creationId="{852FCC85-A363-8A15-2C90-9FFC4A8B93E5}"/>
          </ac:grpSpMkLst>
        </pc:grpChg>
        <pc:grpChg chg="add mod">
          <ac:chgData name="Catalina Carvajal Salazar" userId="1a3ff6fb-c7f8-4171-a6e6-051bcd668e6f" providerId="ADAL" clId="{53689E01-1892-4047-AFF7-AA2AEC9917EF}" dt="2025-05-27T22:21:07.450" v="1219" actId="1038"/>
          <ac:grpSpMkLst>
            <pc:docMk/>
            <pc:sldMk cId="308323594" sldId="256"/>
            <ac:grpSpMk id="299" creationId="{4713B665-BBB5-A46C-A4BC-99F6B0B43F38}"/>
          </ac:grpSpMkLst>
        </pc:grpChg>
        <pc:grpChg chg="add mod">
          <ac:chgData name="Catalina Carvajal Salazar" userId="1a3ff6fb-c7f8-4171-a6e6-051bcd668e6f" providerId="ADAL" clId="{53689E01-1892-4047-AFF7-AA2AEC9917EF}" dt="2025-05-27T22:21:07.450" v="1219" actId="1038"/>
          <ac:grpSpMkLst>
            <pc:docMk/>
            <pc:sldMk cId="308323594" sldId="256"/>
            <ac:grpSpMk id="302" creationId="{6333AD1A-2FAD-FD40-E03C-F7E432CDDE59}"/>
          </ac:grpSpMkLst>
        </pc:grpChg>
        <pc:grpChg chg="add mod">
          <ac:chgData name="Catalina Carvajal Salazar" userId="1a3ff6fb-c7f8-4171-a6e6-051bcd668e6f" providerId="ADAL" clId="{53689E01-1892-4047-AFF7-AA2AEC9917EF}" dt="2025-05-28T13:37:35.832" v="1538" actId="1038"/>
          <ac:grpSpMkLst>
            <pc:docMk/>
            <pc:sldMk cId="308323594" sldId="256"/>
            <ac:grpSpMk id="303" creationId="{DEDA8016-DFEF-CC0E-EE55-08DDC1F5530A}"/>
          </ac:grpSpMkLst>
        </pc:grpChg>
        <pc:grpChg chg="add mod">
          <ac:chgData name="Catalina Carvajal Salazar" userId="1a3ff6fb-c7f8-4171-a6e6-051bcd668e6f" providerId="ADAL" clId="{53689E01-1892-4047-AFF7-AA2AEC9917EF}" dt="2025-05-28T13:37:31.699" v="1533" actId="1037"/>
          <ac:grpSpMkLst>
            <pc:docMk/>
            <pc:sldMk cId="308323594" sldId="256"/>
            <ac:grpSpMk id="304" creationId="{B5FDA171-C02D-4506-B5D2-B4876848A43E}"/>
          </ac:grpSpMkLst>
        </pc:grpChg>
        <pc:grpChg chg="add mod">
          <ac:chgData name="Catalina Carvajal Salazar" userId="1a3ff6fb-c7f8-4171-a6e6-051bcd668e6f" providerId="ADAL" clId="{53689E01-1892-4047-AFF7-AA2AEC9917EF}" dt="2025-05-28T13:37:31.699" v="1533" actId="1037"/>
          <ac:grpSpMkLst>
            <pc:docMk/>
            <pc:sldMk cId="308323594" sldId="256"/>
            <ac:grpSpMk id="306" creationId="{28C2D0C9-0A6F-9098-6101-742A3776C23F}"/>
          </ac:grpSpMkLst>
        </pc:grpChg>
        <pc:grpChg chg="add mod">
          <ac:chgData name="Catalina Carvajal Salazar" userId="1a3ff6fb-c7f8-4171-a6e6-051bcd668e6f" providerId="ADAL" clId="{53689E01-1892-4047-AFF7-AA2AEC9917EF}" dt="2025-05-27T22:18:39.571" v="967" actId="164"/>
          <ac:grpSpMkLst>
            <pc:docMk/>
            <pc:sldMk cId="308323594" sldId="256"/>
            <ac:grpSpMk id="307" creationId="{B32F68B5-84B4-DCD2-5620-0043C1FD9F31}"/>
          </ac:grpSpMkLst>
        </pc:grpChg>
        <pc:grpChg chg="add mod">
          <ac:chgData name="Catalina Carvajal Salazar" userId="1a3ff6fb-c7f8-4171-a6e6-051bcd668e6f" providerId="ADAL" clId="{53689E01-1892-4047-AFF7-AA2AEC9917EF}" dt="2025-05-27T22:25:22.672" v="1316" actId="1076"/>
          <ac:grpSpMkLst>
            <pc:docMk/>
            <pc:sldMk cId="308323594" sldId="256"/>
            <ac:grpSpMk id="350" creationId="{CF7F4959-E167-0C07-9701-5C357496CEC8}"/>
          </ac:grpSpMkLst>
        </pc:grpChg>
        <pc:grpChg chg="add mod">
          <ac:chgData name="Catalina Carvajal Salazar" userId="1a3ff6fb-c7f8-4171-a6e6-051bcd668e6f" providerId="ADAL" clId="{53689E01-1892-4047-AFF7-AA2AEC9917EF}" dt="2025-05-27T22:26:11.803" v="1331" actId="1038"/>
          <ac:grpSpMkLst>
            <pc:docMk/>
            <pc:sldMk cId="308323594" sldId="256"/>
            <ac:grpSpMk id="351" creationId="{258A0F62-96BD-BBA0-91A8-0E4A22BCD22A}"/>
          </ac:grpSpMkLst>
        </pc:grpChg>
        <pc:grpChg chg="add mod">
          <ac:chgData name="Catalina Carvajal Salazar" userId="1a3ff6fb-c7f8-4171-a6e6-051bcd668e6f" providerId="ADAL" clId="{53689E01-1892-4047-AFF7-AA2AEC9917EF}" dt="2025-05-27T22:26:11.803" v="1331" actId="1038"/>
          <ac:grpSpMkLst>
            <pc:docMk/>
            <pc:sldMk cId="308323594" sldId="256"/>
            <ac:grpSpMk id="352" creationId="{A06478BF-3E54-2497-EFF2-821D4662ADB0}"/>
          </ac:grpSpMkLst>
        </pc:grpChg>
        <pc:grpChg chg="add mod">
          <ac:chgData name="Catalina Carvajal Salazar" userId="1a3ff6fb-c7f8-4171-a6e6-051bcd668e6f" providerId="ADAL" clId="{53689E01-1892-4047-AFF7-AA2AEC9917EF}" dt="2025-05-28T13:35:58" v="1479" actId="1035"/>
          <ac:grpSpMkLst>
            <pc:docMk/>
            <pc:sldMk cId="308323594" sldId="256"/>
            <ac:grpSpMk id="353" creationId="{A6639275-DFFF-8F3B-6996-ECB9F0736B78}"/>
          </ac:grpSpMkLst>
        </pc:grpChg>
        <pc:grpChg chg="add mod">
          <ac:chgData name="Catalina Carvajal Salazar" userId="1a3ff6fb-c7f8-4171-a6e6-051bcd668e6f" providerId="ADAL" clId="{53689E01-1892-4047-AFF7-AA2AEC9917EF}" dt="2025-05-28T13:36:03.760" v="1494" actId="1035"/>
          <ac:grpSpMkLst>
            <pc:docMk/>
            <pc:sldMk cId="308323594" sldId="256"/>
            <ac:grpSpMk id="354" creationId="{BC128072-9527-CFB9-3315-9F3E65D72D02}"/>
          </ac:grpSpMkLst>
        </pc:grpChg>
        <pc:grpChg chg="add mod">
          <ac:chgData name="Catalina Carvajal Salazar" userId="1a3ff6fb-c7f8-4171-a6e6-051bcd668e6f" providerId="ADAL" clId="{53689E01-1892-4047-AFF7-AA2AEC9917EF}" dt="2025-05-28T13:36:03.760" v="1494" actId="1035"/>
          <ac:grpSpMkLst>
            <pc:docMk/>
            <pc:sldMk cId="308323594" sldId="256"/>
            <ac:grpSpMk id="355" creationId="{F22B0562-2302-4514-DFA6-1380AFEC5AE9}"/>
          </ac:grpSpMkLst>
        </pc:grpChg>
        <pc:grpChg chg="add mod">
          <ac:chgData name="Catalina Carvajal Salazar" userId="1a3ff6fb-c7f8-4171-a6e6-051bcd668e6f" providerId="ADAL" clId="{53689E01-1892-4047-AFF7-AA2AEC9917EF}" dt="2025-05-28T13:36:03.760" v="1494" actId="1035"/>
          <ac:grpSpMkLst>
            <pc:docMk/>
            <pc:sldMk cId="308323594" sldId="256"/>
            <ac:grpSpMk id="356" creationId="{6B2F86F0-1924-C471-18AE-1BE24A20398C}"/>
          </ac:grpSpMkLst>
        </pc:grpChg>
        <pc:grpChg chg="add mod">
          <ac:chgData name="Catalina Carvajal Salazar" userId="1a3ff6fb-c7f8-4171-a6e6-051bcd668e6f" providerId="ADAL" clId="{53689E01-1892-4047-AFF7-AA2AEC9917EF}" dt="2025-05-27T22:26:11.803" v="1331" actId="1038"/>
          <ac:grpSpMkLst>
            <pc:docMk/>
            <pc:sldMk cId="308323594" sldId="256"/>
            <ac:grpSpMk id="362" creationId="{D42D7346-2639-A7A1-CF40-8976F042B479}"/>
          </ac:grpSpMkLst>
        </pc:grpChg>
        <pc:grpChg chg="add mod">
          <ac:chgData name="Catalina Carvajal Salazar" userId="1a3ff6fb-c7f8-4171-a6e6-051bcd668e6f" providerId="ADAL" clId="{53689E01-1892-4047-AFF7-AA2AEC9917EF}" dt="2025-05-28T14:13:24.053" v="1629" actId="164"/>
          <ac:grpSpMkLst>
            <pc:docMk/>
            <pc:sldMk cId="308323594" sldId="256"/>
            <ac:grpSpMk id="364" creationId="{4BA2A49B-1881-C1DC-1896-151C323D772D}"/>
          </ac:grpSpMkLst>
        </pc:grpChg>
        <pc:grpChg chg="add mod">
          <ac:chgData name="Catalina Carvajal Salazar" userId="1a3ff6fb-c7f8-4171-a6e6-051bcd668e6f" providerId="ADAL" clId="{53689E01-1892-4047-AFF7-AA2AEC9917EF}" dt="2025-05-27T22:01:45.901" v="555" actId="164"/>
          <ac:grpSpMkLst>
            <pc:docMk/>
            <pc:sldMk cId="308323594" sldId="256"/>
            <ac:grpSpMk id="550" creationId="{AAF45449-5460-CB38-53FF-383D05F07E2D}"/>
          </ac:grpSpMkLst>
        </pc:grpChg>
        <pc:grpChg chg="add mod">
          <ac:chgData name="Catalina Carvajal Salazar" userId="1a3ff6fb-c7f8-4171-a6e6-051bcd668e6f" providerId="ADAL" clId="{53689E01-1892-4047-AFF7-AA2AEC9917EF}" dt="2025-05-27T22:01:35.873" v="552" actId="164"/>
          <ac:grpSpMkLst>
            <pc:docMk/>
            <pc:sldMk cId="308323594" sldId="256"/>
            <ac:grpSpMk id="576" creationId="{A2BD0263-E64B-8E49-F7C7-D03CD794FF1B}"/>
          </ac:grpSpMkLst>
        </pc:grpChg>
        <pc:grpChg chg="add mod">
          <ac:chgData name="Catalina Carvajal Salazar" userId="1a3ff6fb-c7f8-4171-a6e6-051bcd668e6f" providerId="ADAL" clId="{53689E01-1892-4047-AFF7-AA2AEC9917EF}" dt="2025-05-27T22:05:49.161" v="630" actId="164"/>
          <ac:grpSpMkLst>
            <pc:docMk/>
            <pc:sldMk cId="308323594" sldId="256"/>
            <ac:grpSpMk id="634" creationId="{6FEDD226-41DE-CFD0-C116-769BB109A378}"/>
          </ac:grpSpMkLst>
        </pc:grpChg>
        <pc:grpChg chg="add mod">
          <ac:chgData name="Catalina Carvajal Salazar" userId="1a3ff6fb-c7f8-4171-a6e6-051bcd668e6f" providerId="ADAL" clId="{53689E01-1892-4047-AFF7-AA2AEC9917EF}" dt="2025-05-27T22:05:45.426" v="629" actId="164"/>
          <ac:grpSpMkLst>
            <pc:docMk/>
            <pc:sldMk cId="308323594" sldId="256"/>
            <ac:grpSpMk id="635" creationId="{29548238-FA8A-5BAF-F1E4-3DCBF795114E}"/>
          </ac:grpSpMkLst>
        </pc:grpChg>
        <pc:grpChg chg="add mod">
          <ac:chgData name="Catalina Carvajal Salazar" userId="1a3ff6fb-c7f8-4171-a6e6-051bcd668e6f" providerId="ADAL" clId="{53689E01-1892-4047-AFF7-AA2AEC9917EF}" dt="2025-05-27T22:01:57.729" v="557" actId="164"/>
          <ac:grpSpMkLst>
            <pc:docMk/>
            <pc:sldMk cId="308323594" sldId="256"/>
            <ac:grpSpMk id="639" creationId="{5C5C5D18-F378-05B5-2F66-CCB8097E9D03}"/>
          </ac:grpSpMkLst>
        </pc:grpChg>
        <pc:cxnChg chg="mod">
          <ac:chgData name="Catalina Carvajal Salazar" userId="1a3ff6fb-c7f8-4171-a6e6-051bcd668e6f" providerId="ADAL" clId="{53689E01-1892-4047-AFF7-AA2AEC9917EF}" dt="2025-05-27T22:01:10.544" v="532" actId="555"/>
          <ac:cxnSpMkLst>
            <pc:docMk/>
            <pc:sldMk cId="308323594" sldId="256"/>
            <ac:cxnSpMk id="15" creationId="{80DBA98B-9318-2DD1-9675-766F28565F8D}"/>
          </ac:cxnSpMkLst>
        </pc:cxnChg>
        <pc:cxnChg chg="mod">
          <ac:chgData name="Catalina Carvajal Salazar" userId="1a3ff6fb-c7f8-4171-a6e6-051bcd668e6f" providerId="ADAL" clId="{53689E01-1892-4047-AFF7-AA2AEC9917EF}" dt="2025-05-27T21:39:28.770" v="70" actId="1037"/>
          <ac:cxnSpMkLst>
            <pc:docMk/>
            <pc:sldMk cId="308323594" sldId="256"/>
            <ac:cxnSpMk id="20" creationId="{3792462F-C78C-4C21-B360-D4B4079B16D2}"/>
          </ac:cxnSpMkLst>
        </pc:cxnChg>
        <pc:cxnChg chg="add mod">
          <ac:chgData name="Catalina Carvajal Salazar" userId="1a3ff6fb-c7f8-4171-a6e6-051bcd668e6f" providerId="ADAL" clId="{53689E01-1892-4047-AFF7-AA2AEC9917EF}" dt="2025-05-27T21:48:08.184" v="120" actId="1076"/>
          <ac:cxnSpMkLst>
            <pc:docMk/>
            <pc:sldMk cId="308323594" sldId="256"/>
            <ac:cxnSpMk id="78" creationId="{887C19E1-43DC-43D5-1B50-97C90BC2C4AF}"/>
          </ac:cxnSpMkLst>
        </pc:cxnChg>
        <pc:cxnChg chg="add del mod">
          <ac:chgData name="Catalina Carvajal Salazar" userId="1a3ff6fb-c7f8-4171-a6e6-051bcd668e6f" providerId="ADAL" clId="{53689E01-1892-4047-AFF7-AA2AEC9917EF}" dt="2025-05-27T22:19:38.840" v="1020" actId="14100"/>
          <ac:cxnSpMkLst>
            <pc:docMk/>
            <pc:sldMk cId="308323594" sldId="256"/>
            <ac:cxnSpMk id="100" creationId="{819176E7-EBE3-D319-C540-39E88E2DC8CD}"/>
          </ac:cxnSpMkLst>
        </pc:cxnChg>
        <pc:cxnChg chg="mod">
          <ac:chgData name="Catalina Carvajal Salazar" userId="1a3ff6fb-c7f8-4171-a6e6-051bcd668e6f" providerId="ADAL" clId="{53689E01-1892-4047-AFF7-AA2AEC9917EF}" dt="2025-05-28T13:35:13.226" v="1447" actId="1035"/>
          <ac:cxnSpMkLst>
            <pc:docMk/>
            <pc:sldMk cId="308323594" sldId="256"/>
            <ac:cxnSpMk id="128" creationId="{5A3D5FFB-C023-FA53-A9E3-E708DF56777E}"/>
          </ac:cxnSpMkLst>
        </pc:cxnChg>
        <pc:cxnChg chg="add del mod">
          <ac:chgData name="Catalina Carvajal Salazar" userId="1a3ff6fb-c7f8-4171-a6e6-051bcd668e6f" providerId="ADAL" clId="{53689E01-1892-4047-AFF7-AA2AEC9917EF}" dt="2025-05-28T13:35:13.226" v="1447" actId="1035"/>
          <ac:cxnSpMkLst>
            <pc:docMk/>
            <pc:sldMk cId="308323594" sldId="256"/>
            <ac:cxnSpMk id="129" creationId="{B4DD2149-A001-A000-EA94-50E7DE7BB7BC}"/>
          </ac:cxnSpMkLst>
        </pc:cxnChg>
        <pc:cxnChg chg="mod">
          <ac:chgData name="Catalina Carvajal Salazar" userId="1a3ff6fb-c7f8-4171-a6e6-051bcd668e6f" providerId="ADAL" clId="{53689E01-1892-4047-AFF7-AA2AEC9917EF}" dt="2025-05-28T13:37:31.699" v="1533" actId="1037"/>
          <ac:cxnSpMkLst>
            <pc:docMk/>
            <pc:sldMk cId="308323594" sldId="256"/>
            <ac:cxnSpMk id="153" creationId="{672DE999-0096-0FBF-C30E-FB54BD72CB2C}"/>
          </ac:cxnSpMkLst>
        </pc:cxnChg>
        <pc:cxnChg chg="add mod">
          <ac:chgData name="Catalina Carvajal Salazar" userId="1a3ff6fb-c7f8-4171-a6e6-051bcd668e6f" providerId="ADAL" clId="{53689E01-1892-4047-AFF7-AA2AEC9917EF}" dt="2025-05-28T13:29:53.430" v="1368" actId="1036"/>
          <ac:cxnSpMkLst>
            <pc:docMk/>
            <pc:sldMk cId="308323594" sldId="256"/>
            <ac:cxnSpMk id="178" creationId="{FC3D5BB2-DEF5-5D4F-6D3D-CA568D675365}"/>
          </ac:cxnSpMkLst>
        </pc:cxnChg>
        <pc:cxnChg chg="add mod">
          <ac:chgData name="Catalina Carvajal Salazar" userId="1a3ff6fb-c7f8-4171-a6e6-051bcd668e6f" providerId="ADAL" clId="{53689E01-1892-4047-AFF7-AA2AEC9917EF}" dt="2025-05-27T21:55:05.607" v="404" actId="14100"/>
          <ac:cxnSpMkLst>
            <pc:docMk/>
            <pc:sldMk cId="308323594" sldId="256"/>
            <ac:cxnSpMk id="198" creationId="{81EE00C8-53E3-997A-80F4-3F5DEDE7776C}"/>
          </ac:cxnSpMkLst>
        </pc:cxnChg>
        <pc:cxnChg chg="mod">
          <ac:chgData name="Catalina Carvajal Salazar" userId="1a3ff6fb-c7f8-4171-a6e6-051bcd668e6f" providerId="ADAL" clId="{53689E01-1892-4047-AFF7-AA2AEC9917EF}" dt="2025-05-27T22:24:54.031" v="1263" actId="1035"/>
          <ac:cxnSpMkLst>
            <pc:docMk/>
            <pc:sldMk cId="308323594" sldId="256"/>
            <ac:cxnSpMk id="204" creationId="{B36E9A6B-69B4-E72C-D11D-EC8EBCB10F2B}"/>
          </ac:cxnSpMkLst>
        </pc:cxnChg>
        <pc:cxnChg chg="mod">
          <ac:chgData name="Catalina Carvajal Salazar" userId="1a3ff6fb-c7f8-4171-a6e6-051bcd668e6f" providerId="ADAL" clId="{53689E01-1892-4047-AFF7-AA2AEC9917EF}" dt="2025-05-28T13:35:07.208" v="1431" actId="1035"/>
          <ac:cxnSpMkLst>
            <pc:docMk/>
            <pc:sldMk cId="308323594" sldId="256"/>
            <ac:cxnSpMk id="205" creationId="{FC9BC821-148B-6298-9965-0A1E05D3EA08}"/>
          </ac:cxnSpMkLst>
        </pc:cxnChg>
        <pc:cxnChg chg="mod">
          <ac:chgData name="Catalina Carvajal Salazar" userId="1a3ff6fb-c7f8-4171-a6e6-051bcd668e6f" providerId="ADAL" clId="{53689E01-1892-4047-AFF7-AA2AEC9917EF}" dt="2025-05-27T22:19:14.333" v="997" actId="1036"/>
          <ac:cxnSpMkLst>
            <pc:docMk/>
            <pc:sldMk cId="308323594" sldId="256"/>
            <ac:cxnSpMk id="213" creationId="{92C28941-AF77-15D4-C47E-BB7B681A44B4}"/>
          </ac:cxnSpMkLst>
        </pc:cxnChg>
        <pc:cxnChg chg="mod">
          <ac:chgData name="Catalina Carvajal Salazar" userId="1a3ff6fb-c7f8-4171-a6e6-051bcd668e6f" providerId="ADAL" clId="{53689E01-1892-4047-AFF7-AA2AEC9917EF}" dt="2025-05-27T22:19:01.696" v="978" actId="1037"/>
          <ac:cxnSpMkLst>
            <pc:docMk/>
            <pc:sldMk cId="308323594" sldId="256"/>
            <ac:cxnSpMk id="214" creationId="{2BC6C3FC-9CB0-B316-988F-E32BEA1EDDE4}"/>
          </ac:cxnSpMkLst>
        </pc:cxnChg>
        <pc:cxnChg chg="mod">
          <ac:chgData name="Catalina Carvajal Salazar" userId="1a3ff6fb-c7f8-4171-a6e6-051bcd668e6f" providerId="ADAL" clId="{53689E01-1892-4047-AFF7-AA2AEC9917EF}" dt="2025-05-27T22:19:01.696" v="978" actId="1037"/>
          <ac:cxnSpMkLst>
            <pc:docMk/>
            <pc:sldMk cId="308323594" sldId="256"/>
            <ac:cxnSpMk id="215" creationId="{7F1875BC-7131-0D93-5278-79520C612E94}"/>
          </ac:cxnSpMkLst>
        </pc:cxnChg>
        <pc:cxnChg chg="mod">
          <ac:chgData name="Catalina Carvajal Salazar" userId="1a3ff6fb-c7f8-4171-a6e6-051bcd668e6f" providerId="ADAL" clId="{53689E01-1892-4047-AFF7-AA2AEC9917EF}" dt="2025-05-27T22:14:46.217" v="896" actId="1035"/>
          <ac:cxnSpMkLst>
            <pc:docMk/>
            <pc:sldMk cId="308323594" sldId="256"/>
            <ac:cxnSpMk id="224" creationId="{1D02A795-05F1-8DF1-75A4-10BA7026B9F9}"/>
          </ac:cxnSpMkLst>
        </pc:cxnChg>
        <pc:cxnChg chg="mod">
          <ac:chgData name="Catalina Carvajal Salazar" userId="1a3ff6fb-c7f8-4171-a6e6-051bcd668e6f" providerId="ADAL" clId="{53689E01-1892-4047-AFF7-AA2AEC9917EF}" dt="2025-05-27T22:14:46.217" v="896" actId="1035"/>
          <ac:cxnSpMkLst>
            <pc:docMk/>
            <pc:sldMk cId="308323594" sldId="256"/>
            <ac:cxnSpMk id="225" creationId="{137DF56B-5847-F903-9B49-F9B9A233EE62}"/>
          </ac:cxnSpMkLst>
        </pc:cxnChg>
        <pc:cxnChg chg="mod">
          <ac:chgData name="Catalina Carvajal Salazar" userId="1a3ff6fb-c7f8-4171-a6e6-051bcd668e6f" providerId="ADAL" clId="{53689E01-1892-4047-AFF7-AA2AEC9917EF}" dt="2025-05-28T13:37:31.699" v="1533" actId="1037"/>
          <ac:cxnSpMkLst>
            <pc:docMk/>
            <pc:sldMk cId="308323594" sldId="256"/>
            <ac:cxnSpMk id="227" creationId="{8EA0468B-8FDA-3486-7065-C20C821964FF}"/>
          </ac:cxnSpMkLst>
        </pc:cxnChg>
        <pc:cxnChg chg="add mod">
          <ac:chgData name="Catalina Carvajal Salazar" userId="1a3ff6fb-c7f8-4171-a6e6-051bcd668e6f" providerId="ADAL" clId="{53689E01-1892-4047-AFF7-AA2AEC9917EF}" dt="2025-05-27T22:19:42.018" v="1021" actId="14100"/>
          <ac:cxnSpMkLst>
            <pc:docMk/>
            <pc:sldMk cId="308323594" sldId="256"/>
            <ac:cxnSpMk id="242" creationId="{27A20D7E-E633-8AE9-00D0-6836CC978127}"/>
          </ac:cxnSpMkLst>
        </pc:cxnChg>
        <pc:cxnChg chg="add mod">
          <ac:chgData name="Catalina Carvajal Salazar" userId="1a3ff6fb-c7f8-4171-a6e6-051bcd668e6f" providerId="ADAL" clId="{53689E01-1892-4047-AFF7-AA2AEC9917EF}" dt="2025-05-27T22:20:19.981" v="1100" actId="1037"/>
          <ac:cxnSpMkLst>
            <pc:docMk/>
            <pc:sldMk cId="308323594" sldId="256"/>
            <ac:cxnSpMk id="259" creationId="{4B4EB083-FAB7-5CB3-4627-83E7544F2E18}"/>
          </ac:cxnSpMkLst>
        </pc:cxnChg>
        <pc:cxnChg chg="add mod">
          <ac:chgData name="Catalina Carvajal Salazar" userId="1a3ff6fb-c7f8-4171-a6e6-051bcd668e6f" providerId="ADAL" clId="{53689E01-1892-4047-AFF7-AA2AEC9917EF}" dt="2025-05-27T22:21:07.450" v="1219" actId="1038"/>
          <ac:cxnSpMkLst>
            <pc:docMk/>
            <pc:sldMk cId="308323594" sldId="256"/>
            <ac:cxnSpMk id="295" creationId="{A036F787-D6A0-CB8F-FD3C-8DB07599AF03}"/>
          </ac:cxnSpMkLst>
        </pc:cxnChg>
        <pc:cxnChg chg="mod topLvl">
          <ac:chgData name="Catalina Carvajal Salazar" userId="1a3ff6fb-c7f8-4171-a6e6-051bcd668e6f" providerId="ADAL" clId="{53689E01-1892-4047-AFF7-AA2AEC9917EF}" dt="2025-05-27T22:26:11.803" v="1331" actId="1038"/>
          <ac:cxnSpMkLst>
            <pc:docMk/>
            <pc:sldMk cId="308323594" sldId="256"/>
            <ac:cxnSpMk id="321" creationId="{219E9F0A-53F5-0CC7-F0B5-4AD29B497B0C}"/>
          </ac:cxnSpMkLst>
        </pc:cxnChg>
        <pc:cxnChg chg="mod">
          <ac:chgData name="Catalina Carvajal Salazar" userId="1a3ff6fb-c7f8-4171-a6e6-051bcd668e6f" providerId="ADAL" clId="{53689E01-1892-4047-AFF7-AA2AEC9917EF}" dt="2025-05-28T13:36:03.760" v="1494" actId="1035"/>
          <ac:cxnSpMkLst>
            <pc:docMk/>
            <pc:sldMk cId="308323594" sldId="256"/>
            <ac:cxnSpMk id="322" creationId="{A74594D5-4FEF-5287-99F9-7B567745A153}"/>
          </ac:cxnSpMkLst>
        </pc:cxnChg>
        <pc:cxnChg chg="mod">
          <ac:chgData name="Catalina Carvajal Salazar" userId="1a3ff6fb-c7f8-4171-a6e6-051bcd668e6f" providerId="ADAL" clId="{53689E01-1892-4047-AFF7-AA2AEC9917EF}" dt="2025-05-28T13:36:03.760" v="1494" actId="1035"/>
          <ac:cxnSpMkLst>
            <pc:docMk/>
            <pc:sldMk cId="308323594" sldId="256"/>
            <ac:cxnSpMk id="323" creationId="{3DDC7BBC-F8CD-A86D-6BD2-02F5CB698A06}"/>
          </ac:cxnSpMkLst>
        </pc:cxnChg>
        <pc:cxnChg chg="mod">
          <ac:chgData name="Catalina Carvajal Salazar" userId="1a3ff6fb-c7f8-4171-a6e6-051bcd668e6f" providerId="ADAL" clId="{53689E01-1892-4047-AFF7-AA2AEC9917EF}" dt="2025-05-27T22:26:11.803" v="1331" actId="1038"/>
          <ac:cxnSpMkLst>
            <pc:docMk/>
            <pc:sldMk cId="308323594" sldId="256"/>
            <ac:cxnSpMk id="325" creationId="{465371A4-676F-8EDE-7822-5DA117A52889}"/>
          </ac:cxnSpMkLst>
        </pc:cxnChg>
        <pc:cxnChg chg="mod">
          <ac:chgData name="Catalina Carvajal Salazar" userId="1a3ff6fb-c7f8-4171-a6e6-051bcd668e6f" providerId="ADAL" clId="{53689E01-1892-4047-AFF7-AA2AEC9917EF}" dt="2025-05-27T22:26:11.803" v="1331" actId="1038"/>
          <ac:cxnSpMkLst>
            <pc:docMk/>
            <pc:sldMk cId="308323594" sldId="256"/>
            <ac:cxnSpMk id="327" creationId="{D7ED9FBC-738D-771E-6796-3BF49DF206F9}"/>
          </ac:cxnSpMkLst>
        </pc:cxnChg>
        <pc:cxnChg chg="mod">
          <ac:chgData name="Catalina Carvajal Salazar" userId="1a3ff6fb-c7f8-4171-a6e6-051bcd668e6f" providerId="ADAL" clId="{53689E01-1892-4047-AFF7-AA2AEC9917EF}" dt="2025-05-28T13:35:58" v="1479" actId="1035"/>
          <ac:cxnSpMkLst>
            <pc:docMk/>
            <pc:sldMk cId="308323594" sldId="256"/>
            <ac:cxnSpMk id="336" creationId="{D9201045-88AD-D1DB-B81D-2A17EE7BB238}"/>
          </ac:cxnSpMkLst>
        </pc:cxnChg>
        <pc:cxnChg chg="mod">
          <ac:chgData name="Catalina Carvajal Salazar" userId="1a3ff6fb-c7f8-4171-a6e6-051bcd668e6f" providerId="ADAL" clId="{53689E01-1892-4047-AFF7-AA2AEC9917EF}" dt="2025-05-28T13:36:03.760" v="1494" actId="1035"/>
          <ac:cxnSpMkLst>
            <pc:docMk/>
            <pc:sldMk cId="308323594" sldId="256"/>
            <ac:cxnSpMk id="337" creationId="{24122CE0-F59C-381B-9D48-948104A1B441}"/>
          </ac:cxnSpMkLst>
        </pc:cxnChg>
        <pc:cxnChg chg="add mod">
          <ac:chgData name="Catalina Carvajal Salazar" userId="1a3ff6fb-c7f8-4171-a6e6-051bcd668e6f" providerId="ADAL" clId="{53689E01-1892-4047-AFF7-AA2AEC9917EF}" dt="2025-05-27T22:25:22.672" v="1316" actId="1076"/>
          <ac:cxnSpMkLst>
            <pc:docMk/>
            <pc:sldMk cId="308323594" sldId="256"/>
            <ac:cxnSpMk id="346" creationId="{9895BEA2-23E8-695A-CB18-22F39B7627C9}"/>
          </ac:cxnSpMkLst>
        </pc:cxnChg>
        <pc:cxnChg chg="mod">
          <ac:chgData name="Catalina Carvajal Salazar" userId="1a3ff6fb-c7f8-4171-a6e6-051bcd668e6f" providerId="ADAL" clId="{53689E01-1892-4047-AFF7-AA2AEC9917EF}" dt="2025-05-28T13:35:07.208" v="1431" actId="1035"/>
          <ac:cxnSpMkLst>
            <pc:docMk/>
            <pc:sldMk cId="308323594" sldId="256"/>
            <ac:cxnSpMk id="551" creationId="{A7816FDD-4773-6DA1-1AAC-D0B83183AA53}"/>
          </ac:cxnSpMkLst>
        </pc:cxnChg>
        <pc:cxnChg chg="add mod">
          <ac:chgData name="Catalina Carvajal Salazar" userId="1a3ff6fb-c7f8-4171-a6e6-051bcd668e6f" providerId="ADAL" clId="{53689E01-1892-4047-AFF7-AA2AEC9917EF}" dt="2025-05-28T13:29:47.017" v="1367" actId="1036"/>
          <ac:cxnSpMkLst>
            <pc:docMk/>
            <pc:sldMk cId="308323594" sldId="256"/>
            <ac:cxnSpMk id="552" creationId="{DD5A8EA3-2CB2-A9EA-7E29-199E01114D7A}"/>
          </ac:cxnSpMkLst>
        </pc:cxnChg>
        <pc:cxnChg chg="add mod">
          <ac:chgData name="Catalina Carvajal Salazar" userId="1a3ff6fb-c7f8-4171-a6e6-051bcd668e6f" providerId="ADAL" clId="{53689E01-1892-4047-AFF7-AA2AEC9917EF}" dt="2025-05-28T13:30:12.344" v="1370" actId="108"/>
          <ac:cxnSpMkLst>
            <pc:docMk/>
            <pc:sldMk cId="308323594" sldId="256"/>
            <ac:cxnSpMk id="581" creationId="{B968293C-15C9-C400-B8F0-68817CE9592D}"/>
          </ac:cxnSpMkLst>
        </pc:cxnChg>
        <pc:cxnChg chg="mod">
          <ac:chgData name="Catalina Carvajal Salazar" userId="1a3ff6fb-c7f8-4171-a6e6-051bcd668e6f" providerId="ADAL" clId="{53689E01-1892-4047-AFF7-AA2AEC9917EF}" dt="2025-05-28T13:35:07.208" v="1431" actId="1035"/>
          <ac:cxnSpMkLst>
            <pc:docMk/>
            <pc:sldMk cId="308323594" sldId="256"/>
            <ac:cxnSpMk id="584" creationId="{43C831FD-AB19-6EFE-665E-5C47BDCA9DAA}"/>
          </ac:cxnSpMkLst>
        </pc:cxnChg>
        <pc:cxnChg chg="add mod">
          <ac:chgData name="Catalina Carvajal Salazar" userId="1a3ff6fb-c7f8-4171-a6e6-051bcd668e6f" providerId="ADAL" clId="{53689E01-1892-4047-AFF7-AA2AEC9917EF}" dt="2025-05-28T13:30:15.305" v="1371" actId="108"/>
          <ac:cxnSpMkLst>
            <pc:docMk/>
            <pc:sldMk cId="308323594" sldId="256"/>
            <ac:cxnSpMk id="586" creationId="{EFECCAF0-F350-C179-0212-A0D547FF14E6}"/>
          </ac:cxnSpMkLst>
        </pc:cxnChg>
        <pc:cxnChg chg="mod">
          <ac:chgData name="Catalina Carvajal Salazar" userId="1a3ff6fb-c7f8-4171-a6e6-051bcd668e6f" providerId="ADAL" clId="{53689E01-1892-4047-AFF7-AA2AEC9917EF}" dt="2025-05-28T13:37:35.832" v="1538" actId="1038"/>
          <ac:cxnSpMkLst>
            <pc:docMk/>
            <pc:sldMk cId="308323594" sldId="256"/>
            <ac:cxnSpMk id="588" creationId="{BD6B0EC4-176E-9956-DDEC-0FD4FC0C3630}"/>
          </ac:cxnSpMkLst>
        </pc:cxnChg>
        <pc:cxnChg chg="mod">
          <ac:chgData name="Catalina Carvajal Salazar" userId="1a3ff6fb-c7f8-4171-a6e6-051bcd668e6f" providerId="ADAL" clId="{53689E01-1892-4047-AFF7-AA2AEC9917EF}" dt="2025-05-27T21:53:29.930" v="350" actId="1076"/>
          <ac:cxnSpMkLst>
            <pc:docMk/>
            <pc:sldMk cId="308323594" sldId="256"/>
            <ac:cxnSpMk id="618" creationId="{1265BEA6-8D81-4C62-8A05-445929583839}"/>
          </ac:cxnSpMkLst>
        </pc:cxnChg>
        <pc:cxnChg chg="mod">
          <ac:chgData name="Catalina Carvajal Salazar" userId="1a3ff6fb-c7f8-4171-a6e6-051bcd668e6f" providerId="ADAL" clId="{53689E01-1892-4047-AFF7-AA2AEC9917EF}" dt="2025-05-28T13:29:57.460" v="1369" actId="1036"/>
          <ac:cxnSpMkLst>
            <pc:docMk/>
            <pc:sldMk cId="308323594" sldId="256"/>
            <ac:cxnSpMk id="631" creationId="{A0C2EB79-14C3-8C31-5239-5552FA70764B}"/>
          </ac:cxnSpMkLst>
        </pc:cxnChg>
        <pc:cxnChg chg="mod">
          <ac:chgData name="Catalina Carvajal Salazar" userId="1a3ff6fb-c7f8-4171-a6e6-051bcd668e6f" providerId="ADAL" clId="{53689E01-1892-4047-AFF7-AA2AEC9917EF}" dt="2025-05-28T13:34:53.304" v="1403" actId="1036"/>
          <ac:cxnSpMkLst>
            <pc:docMk/>
            <pc:sldMk cId="308323594" sldId="256"/>
            <ac:cxnSpMk id="633" creationId="{27E9DBF3-4DEB-ED20-3485-17AF55DC53DD}"/>
          </ac:cxnSpMkLst>
        </pc:cxnChg>
        <pc:cxnChg chg="mod">
          <ac:chgData name="Catalina Carvajal Salazar" userId="1a3ff6fb-c7f8-4171-a6e6-051bcd668e6f" providerId="ADAL" clId="{53689E01-1892-4047-AFF7-AA2AEC9917EF}" dt="2025-05-27T21:53:27.091" v="349" actId="1076"/>
          <ac:cxnSpMkLst>
            <pc:docMk/>
            <pc:sldMk cId="308323594" sldId="256"/>
            <ac:cxnSpMk id="638" creationId="{9A19DBDE-089C-43AE-A449-73117008CB5B}"/>
          </ac:cxnSpMkLst>
        </pc:cxnChg>
      </pc:sldChg>
      <pc:sldChg chg="addSp delSp modSp add del mod">
        <pc:chgData name="Catalina Carvajal Salazar" userId="1a3ff6fb-c7f8-4171-a6e6-051bcd668e6f" providerId="ADAL" clId="{53689E01-1892-4047-AFF7-AA2AEC9917EF}" dt="2025-05-28T13:19:36.048" v="1352" actId="47"/>
        <pc:sldMkLst>
          <pc:docMk/>
          <pc:sldMk cId="3994755237" sldId="257"/>
        </pc:sldMkLst>
      </pc:sldChg>
    </pc:docChg>
  </pc:docChgLst>
  <pc:docChgLst>
    <pc:chgData name="Catalina Carvajal Salazar" userId="1a3ff6fb-c7f8-4171-a6e6-051bcd668e6f" providerId="ADAL" clId="{9DCAB5C3-515E-43C4-9EEB-D5AA3448538B}"/>
    <pc:docChg chg="modSld">
      <pc:chgData name="Catalina Carvajal Salazar" userId="1a3ff6fb-c7f8-4171-a6e6-051bcd668e6f" providerId="ADAL" clId="{9DCAB5C3-515E-43C4-9EEB-D5AA3448538B}" dt="2025-05-13T18:49:56.263" v="10" actId="207"/>
      <pc:docMkLst>
        <pc:docMk/>
      </pc:docMkLst>
      <pc:sldChg chg="modSp mod">
        <pc:chgData name="Catalina Carvajal Salazar" userId="1a3ff6fb-c7f8-4171-a6e6-051bcd668e6f" providerId="ADAL" clId="{9DCAB5C3-515E-43C4-9EEB-D5AA3448538B}" dt="2025-05-13T18:49:56.263" v="10" actId="207"/>
        <pc:sldMkLst>
          <pc:docMk/>
          <pc:sldMk cId="308323594" sldId="256"/>
        </pc:sldMkLst>
        <pc:spChg chg="mod">
          <ac:chgData name="Catalina Carvajal Salazar" userId="1a3ff6fb-c7f8-4171-a6e6-051bcd668e6f" providerId="ADAL" clId="{9DCAB5C3-515E-43C4-9EEB-D5AA3448538B}" dt="2025-05-13T18:49:56.263" v="10" actId="207"/>
          <ac:spMkLst>
            <pc:docMk/>
            <pc:sldMk cId="308323594" sldId="256"/>
            <ac:spMk id="106" creationId="{371B4F0C-A98A-4660-AE9B-55A27AB229F9}"/>
          </ac:spMkLst>
        </pc:spChg>
        <pc:spChg chg="mod">
          <ac:chgData name="Catalina Carvajal Salazar" userId="1a3ff6fb-c7f8-4171-a6e6-051bcd668e6f" providerId="ADAL" clId="{9DCAB5C3-515E-43C4-9EEB-D5AA3448538B}" dt="2025-05-13T18:49:41.621" v="7" actId="207"/>
          <ac:spMkLst>
            <pc:docMk/>
            <pc:sldMk cId="308323594" sldId="256"/>
            <ac:spMk id="192" creationId="{792D4CCB-4DF1-4868-9D66-40DE8DCDBAD8}"/>
          </ac:spMkLst>
        </pc:spChg>
        <pc:spChg chg="mod">
          <ac:chgData name="Catalina Carvajal Salazar" userId="1a3ff6fb-c7f8-4171-a6e6-051bcd668e6f" providerId="ADAL" clId="{9DCAB5C3-515E-43C4-9EEB-D5AA3448538B}" dt="2025-05-13T17:00:53.550" v="4" actId="20577"/>
          <ac:spMkLst>
            <pc:docMk/>
            <pc:sldMk cId="308323594" sldId="256"/>
            <ac:spMk id="378" creationId="{9FFE5497-BB8D-4A37-9B31-30214BC0CC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9665B16-F65D-4314-B89F-B4A88323FF61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38" y="1162050"/>
            <a:ext cx="69691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EB9022-8D10-4F58-A5A6-5BED8BC4B5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604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EB9022-8D10-4F58-A5A6-5BED8BC4B543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837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9967" y="2651323"/>
            <a:ext cx="26999804" cy="5640152"/>
          </a:xfrm>
        </p:spPr>
        <p:txBody>
          <a:bodyPr anchor="b"/>
          <a:lstStyle>
            <a:lvl1pPr algn="ctr">
              <a:defRPr sz="14174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8508981"/>
            <a:ext cx="26999804" cy="3911355"/>
          </a:xfrm>
        </p:spPr>
        <p:txBody>
          <a:bodyPr/>
          <a:lstStyle>
            <a:lvl1pPr marL="0" indent="0" algn="ctr">
              <a:buNone/>
              <a:defRPr sz="5670"/>
            </a:lvl1pPr>
            <a:lvl2pPr marL="1080044" indent="0" algn="ctr">
              <a:buNone/>
              <a:defRPr sz="4725"/>
            </a:lvl2pPr>
            <a:lvl3pPr marL="2160087" indent="0" algn="ctr">
              <a:buNone/>
              <a:defRPr sz="4252"/>
            </a:lvl3pPr>
            <a:lvl4pPr marL="3240131" indent="0" algn="ctr">
              <a:buNone/>
              <a:defRPr sz="3780"/>
            </a:lvl4pPr>
            <a:lvl5pPr marL="4320174" indent="0" algn="ctr">
              <a:buNone/>
              <a:defRPr sz="3780"/>
            </a:lvl5pPr>
            <a:lvl6pPr marL="5400218" indent="0" algn="ctr">
              <a:buNone/>
              <a:defRPr sz="3780"/>
            </a:lvl6pPr>
            <a:lvl7pPr marL="6480261" indent="0" algn="ctr">
              <a:buNone/>
              <a:defRPr sz="3780"/>
            </a:lvl7pPr>
            <a:lvl8pPr marL="7560305" indent="0" algn="ctr">
              <a:buNone/>
              <a:defRPr sz="3780"/>
            </a:lvl8pPr>
            <a:lvl9pPr marL="8640348" indent="0" algn="ctr">
              <a:buNone/>
              <a:defRPr sz="378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2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540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2" y="862524"/>
            <a:ext cx="7762444" cy="1372912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2" y="862524"/>
            <a:ext cx="22837334" cy="13729122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672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420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2" y="4038862"/>
            <a:ext cx="31049774" cy="6738931"/>
          </a:xfrm>
        </p:spPr>
        <p:txBody>
          <a:bodyPr anchor="b"/>
          <a:lstStyle>
            <a:lvl1pPr>
              <a:defRPr sz="14174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2" y="10841545"/>
            <a:ext cx="31049774" cy="3543845"/>
          </a:xfrm>
        </p:spPr>
        <p:txBody>
          <a:bodyPr/>
          <a:lstStyle>
            <a:lvl1pPr marL="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1pPr>
            <a:lvl2pPr marL="1080044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2pPr>
            <a:lvl3pPr marL="2160087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4013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2017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218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26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603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40348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315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4312617"/>
            <a:ext cx="15299889" cy="1027902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4312617"/>
            <a:ext cx="15299889" cy="1027902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2885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862524"/>
            <a:ext cx="31049774" cy="31313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2" y="3971359"/>
            <a:ext cx="15229575" cy="1946301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044" indent="0">
              <a:buNone/>
              <a:defRPr sz="4725" b="1"/>
            </a:lvl2pPr>
            <a:lvl3pPr marL="2160087" indent="0">
              <a:buNone/>
              <a:defRPr sz="4252" b="1"/>
            </a:lvl3pPr>
            <a:lvl4pPr marL="3240131" indent="0">
              <a:buNone/>
              <a:defRPr sz="3780" b="1"/>
            </a:lvl4pPr>
            <a:lvl5pPr marL="4320174" indent="0">
              <a:buNone/>
              <a:defRPr sz="3780" b="1"/>
            </a:lvl5pPr>
            <a:lvl6pPr marL="5400218" indent="0">
              <a:buNone/>
              <a:defRPr sz="3780" b="1"/>
            </a:lvl6pPr>
            <a:lvl7pPr marL="6480261" indent="0">
              <a:buNone/>
              <a:defRPr sz="3780" b="1"/>
            </a:lvl7pPr>
            <a:lvl8pPr marL="7560305" indent="0">
              <a:buNone/>
              <a:defRPr sz="3780" b="1"/>
            </a:lvl8pPr>
            <a:lvl9pPr marL="8640348" indent="0">
              <a:buNone/>
              <a:defRPr sz="378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2" y="5917660"/>
            <a:ext cx="15229575" cy="87039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7" y="3971359"/>
            <a:ext cx="15304578" cy="1946301"/>
          </a:xfrm>
        </p:spPr>
        <p:txBody>
          <a:bodyPr anchor="b"/>
          <a:lstStyle>
            <a:lvl1pPr marL="0" indent="0">
              <a:buNone/>
              <a:defRPr sz="5670" b="1"/>
            </a:lvl1pPr>
            <a:lvl2pPr marL="1080044" indent="0">
              <a:buNone/>
              <a:defRPr sz="4725" b="1"/>
            </a:lvl2pPr>
            <a:lvl3pPr marL="2160087" indent="0">
              <a:buNone/>
              <a:defRPr sz="4252" b="1"/>
            </a:lvl3pPr>
            <a:lvl4pPr marL="3240131" indent="0">
              <a:buNone/>
              <a:defRPr sz="3780" b="1"/>
            </a:lvl4pPr>
            <a:lvl5pPr marL="4320174" indent="0">
              <a:buNone/>
              <a:defRPr sz="3780" b="1"/>
            </a:lvl5pPr>
            <a:lvl6pPr marL="5400218" indent="0">
              <a:buNone/>
              <a:defRPr sz="3780" b="1"/>
            </a:lvl6pPr>
            <a:lvl7pPr marL="6480261" indent="0">
              <a:buNone/>
              <a:defRPr sz="3780" b="1"/>
            </a:lvl7pPr>
            <a:lvl8pPr marL="7560305" indent="0">
              <a:buNone/>
              <a:defRPr sz="3780" b="1"/>
            </a:lvl8pPr>
            <a:lvl9pPr marL="8640348" indent="0">
              <a:buNone/>
              <a:defRPr sz="378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7" y="5917660"/>
            <a:ext cx="15304578" cy="870398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79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202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412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080029"/>
            <a:ext cx="11610852" cy="3780102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2332564"/>
            <a:ext cx="18224867" cy="11512811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70"/>
            </a:lvl3pPr>
            <a:lvl4pPr>
              <a:defRPr sz="4725"/>
            </a:lvl4pPr>
            <a:lvl5pPr>
              <a:defRPr sz="4725"/>
            </a:lvl5pPr>
            <a:lvl6pPr>
              <a:defRPr sz="4725"/>
            </a:lvl6pPr>
            <a:lvl7pPr>
              <a:defRPr sz="4725"/>
            </a:lvl7pPr>
            <a:lvl8pPr>
              <a:defRPr sz="4725"/>
            </a:lvl8pPr>
            <a:lvl9pPr>
              <a:defRPr sz="4725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4860131"/>
            <a:ext cx="11610852" cy="9003995"/>
          </a:xfrm>
        </p:spPr>
        <p:txBody>
          <a:bodyPr/>
          <a:lstStyle>
            <a:lvl1pPr marL="0" indent="0">
              <a:buNone/>
              <a:defRPr sz="3780"/>
            </a:lvl1pPr>
            <a:lvl2pPr marL="1080044" indent="0">
              <a:buNone/>
              <a:defRPr sz="3307"/>
            </a:lvl2pPr>
            <a:lvl3pPr marL="2160087" indent="0">
              <a:buNone/>
              <a:defRPr sz="2835"/>
            </a:lvl3pPr>
            <a:lvl4pPr marL="3240131" indent="0">
              <a:buNone/>
              <a:defRPr sz="2362"/>
            </a:lvl4pPr>
            <a:lvl5pPr marL="4320174" indent="0">
              <a:buNone/>
              <a:defRPr sz="2362"/>
            </a:lvl5pPr>
            <a:lvl6pPr marL="5400218" indent="0">
              <a:buNone/>
              <a:defRPr sz="2362"/>
            </a:lvl6pPr>
            <a:lvl7pPr marL="6480261" indent="0">
              <a:buNone/>
              <a:defRPr sz="2362"/>
            </a:lvl7pPr>
            <a:lvl8pPr marL="7560305" indent="0">
              <a:buNone/>
              <a:defRPr sz="2362"/>
            </a:lvl8pPr>
            <a:lvl9pPr marL="8640348" indent="0">
              <a:buNone/>
              <a:defRPr sz="236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967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080029"/>
            <a:ext cx="11610852" cy="3780102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2332564"/>
            <a:ext cx="18224867" cy="11512811"/>
          </a:xfrm>
        </p:spPr>
        <p:txBody>
          <a:bodyPr anchor="t"/>
          <a:lstStyle>
            <a:lvl1pPr marL="0" indent="0">
              <a:buNone/>
              <a:defRPr sz="7559"/>
            </a:lvl1pPr>
            <a:lvl2pPr marL="1080044" indent="0">
              <a:buNone/>
              <a:defRPr sz="6614"/>
            </a:lvl2pPr>
            <a:lvl3pPr marL="2160087" indent="0">
              <a:buNone/>
              <a:defRPr sz="5670"/>
            </a:lvl3pPr>
            <a:lvl4pPr marL="3240131" indent="0">
              <a:buNone/>
              <a:defRPr sz="4725"/>
            </a:lvl4pPr>
            <a:lvl5pPr marL="4320174" indent="0">
              <a:buNone/>
              <a:defRPr sz="4725"/>
            </a:lvl5pPr>
            <a:lvl6pPr marL="5400218" indent="0">
              <a:buNone/>
              <a:defRPr sz="4725"/>
            </a:lvl6pPr>
            <a:lvl7pPr marL="6480261" indent="0">
              <a:buNone/>
              <a:defRPr sz="4725"/>
            </a:lvl7pPr>
            <a:lvl8pPr marL="7560305" indent="0">
              <a:buNone/>
              <a:defRPr sz="4725"/>
            </a:lvl8pPr>
            <a:lvl9pPr marL="8640348" indent="0">
              <a:buNone/>
              <a:defRPr sz="4725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4860131"/>
            <a:ext cx="11610852" cy="9003995"/>
          </a:xfrm>
        </p:spPr>
        <p:txBody>
          <a:bodyPr/>
          <a:lstStyle>
            <a:lvl1pPr marL="0" indent="0">
              <a:buNone/>
              <a:defRPr sz="3780"/>
            </a:lvl1pPr>
            <a:lvl2pPr marL="1080044" indent="0">
              <a:buNone/>
              <a:defRPr sz="3307"/>
            </a:lvl2pPr>
            <a:lvl3pPr marL="2160087" indent="0">
              <a:buNone/>
              <a:defRPr sz="2835"/>
            </a:lvl3pPr>
            <a:lvl4pPr marL="3240131" indent="0">
              <a:buNone/>
              <a:defRPr sz="2362"/>
            </a:lvl4pPr>
            <a:lvl5pPr marL="4320174" indent="0">
              <a:buNone/>
              <a:defRPr sz="2362"/>
            </a:lvl5pPr>
            <a:lvl6pPr marL="5400218" indent="0">
              <a:buNone/>
              <a:defRPr sz="2362"/>
            </a:lvl6pPr>
            <a:lvl7pPr marL="6480261" indent="0">
              <a:buNone/>
              <a:defRPr sz="2362"/>
            </a:lvl7pPr>
            <a:lvl8pPr marL="7560305" indent="0">
              <a:buNone/>
              <a:defRPr sz="2362"/>
            </a:lvl8pPr>
            <a:lvl9pPr marL="8640348" indent="0">
              <a:buNone/>
              <a:defRPr sz="2362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343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862524"/>
            <a:ext cx="31049774" cy="3131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4312617"/>
            <a:ext cx="31049774" cy="10279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15015407"/>
            <a:ext cx="8099941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4F80A-3544-4B8F-8E70-51ABFF711D1F}" type="datetimeFigureOut">
              <a:rPr lang="es-CO" smtClean="0"/>
              <a:t>16/10/2025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15015407"/>
            <a:ext cx="12149912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15015407"/>
            <a:ext cx="8099941" cy="8625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2B813-8F8E-4C7A-9B36-F61F613522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5889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60087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0022" indent="-540022" algn="l" defTabSz="2160087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20065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700109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780152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60196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40240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20283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100327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80370" indent="-540022" algn="l" defTabSz="2160087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8004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60087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4013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20174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40021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80261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60305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40348" algn="l" defTabSz="2160087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48377998-E78D-4E9F-A84C-3D105ED98899}"/>
              </a:ext>
            </a:extLst>
          </p:cNvPr>
          <p:cNvSpPr/>
          <p:nvPr/>
        </p:nvSpPr>
        <p:spPr>
          <a:xfrm>
            <a:off x="18679169" y="718454"/>
            <a:ext cx="2508914" cy="70761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b="1"/>
              <a:t>Grupo de Inversiones Suramericana S.A.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131008B-2D40-4174-BE9C-57C1CD4ECEFA}"/>
              </a:ext>
            </a:extLst>
          </p:cNvPr>
          <p:cNvSpPr/>
          <p:nvPr/>
        </p:nvSpPr>
        <p:spPr>
          <a:xfrm>
            <a:off x="24650801" y="2455059"/>
            <a:ext cx="2508914" cy="70761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b="1"/>
              <a:t>Sura </a:t>
            </a:r>
            <a:r>
              <a:rPr lang="es-CO" b="1" err="1"/>
              <a:t>Asset</a:t>
            </a:r>
            <a:r>
              <a:rPr lang="es-CO" b="1"/>
              <a:t> </a:t>
            </a:r>
          </a:p>
          <a:p>
            <a:pPr algn="ctr"/>
            <a:r>
              <a:rPr lang="es-CO" b="1"/>
              <a:t>Management S.A.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A4D3D39-B678-484C-BF57-B55900E410B3}"/>
              </a:ext>
            </a:extLst>
          </p:cNvPr>
          <p:cNvSpPr/>
          <p:nvPr/>
        </p:nvSpPr>
        <p:spPr>
          <a:xfrm>
            <a:off x="31696200" y="2455058"/>
            <a:ext cx="2508914" cy="707615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b="1"/>
              <a:t>Suramericana S.A.</a:t>
            </a:r>
          </a:p>
        </p:txBody>
      </p:sp>
      <p:cxnSp>
        <p:nvCxnSpPr>
          <p:cNvPr id="18" name="Conector: angular 17">
            <a:extLst>
              <a:ext uri="{FF2B5EF4-FFF2-40B4-BE49-F238E27FC236}">
                <a16:creationId xmlns:a16="http://schemas.microsoft.com/office/drawing/2014/main" id="{59525A5C-FF70-4620-AB2F-04BC6537F45B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 rot="16200000" flipH="1">
            <a:off x="25927647" y="-4567953"/>
            <a:ext cx="1028989" cy="130170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: angular 19">
            <a:extLst>
              <a:ext uri="{FF2B5EF4-FFF2-40B4-BE49-F238E27FC236}">
                <a16:creationId xmlns:a16="http://schemas.microsoft.com/office/drawing/2014/main" id="{3792462F-C78C-4C21-B360-D4B4079B16D2}"/>
              </a:ext>
            </a:extLst>
          </p:cNvPr>
          <p:cNvCxnSpPr>
            <a:cxnSpLocks/>
            <a:stCxn id="5" idx="2"/>
            <a:endCxn id="45" idx="3"/>
          </p:cNvCxnSpPr>
          <p:nvPr/>
        </p:nvCxnSpPr>
        <p:spPr>
          <a:xfrm rot="5400000">
            <a:off x="17524748" y="-475181"/>
            <a:ext cx="507628" cy="4310128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9E04F54-4E17-4FE8-86DA-4CBBC62E5670}"/>
              </a:ext>
            </a:extLst>
          </p:cNvPr>
          <p:cNvSpPr/>
          <p:nvPr/>
        </p:nvSpPr>
        <p:spPr>
          <a:xfrm>
            <a:off x="33783477" y="3540010"/>
            <a:ext cx="1438193" cy="70761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de Vida Suramericana S.A.</a:t>
            </a:r>
          </a:p>
          <a:p>
            <a:pPr algn="ctr"/>
            <a:r>
              <a:rPr lang="es-CO" sz="1200" b="1"/>
              <a:t>(Colombia)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A3D6B049-037B-4057-94C3-6BAE99BB5B52}"/>
              </a:ext>
            </a:extLst>
          </p:cNvPr>
          <p:cNvSpPr/>
          <p:nvPr/>
        </p:nvSpPr>
        <p:spPr>
          <a:xfrm>
            <a:off x="33783477" y="4620379"/>
            <a:ext cx="1438193" cy="70761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Generales Suramericana S.A.</a:t>
            </a:r>
          </a:p>
          <a:p>
            <a:pPr algn="ctr"/>
            <a:r>
              <a:rPr lang="es-CO" sz="1200" b="1"/>
              <a:t>(Colombia)</a:t>
            </a:r>
          </a:p>
        </p:txBody>
      </p: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187CE6B9-1357-4FF2-BC09-0C28678C31FB}"/>
              </a:ext>
            </a:extLst>
          </p:cNvPr>
          <p:cNvCxnSpPr>
            <a:cxnSpLocks/>
            <a:stCxn id="7" idx="2"/>
            <a:endCxn id="29" idx="1"/>
          </p:cNvCxnSpPr>
          <p:nvPr/>
        </p:nvCxnSpPr>
        <p:spPr>
          <a:xfrm rot="16200000" flipH="1">
            <a:off x="32461310" y="3652020"/>
            <a:ext cx="1811514" cy="83282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9924EBD-07F0-452B-A25F-56F7B0325C42}"/>
              </a:ext>
            </a:extLst>
          </p:cNvPr>
          <p:cNvSpPr/>
          <p:nvPr/>
        </p:nvSpPr>
        <p:spPr>
          <a:xfrm>
            <a:off x="28841438" y="5156544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SURA S.A. (República Dominicana)</a:t>
            </a: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33F9CDE0-A6B6-44A8-95EE-4474A0BC417A}"/>
              </a:ext>
            </a:extLst>
          </p:cNvPr>
          <p:cNvSpPr/>
          <p:nvPr/>
        </p:nvSpPr>
        <p:spPr>
          <a:xfrm>
            <a:off x="28841438" y="6171725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Suramericana S.A. (Panamá)</a:t>
            </a:r>
          </a:p>
        </p:txBody>
      </p:sp>
      <p:sp>
        <p:nvSpPr>
          <p:cNvPr id="50" name="Rectángulo 49">
            <a:extLst>
              <a:ext uri="{FF2B5EF4-FFF2-40B4-BE49-F238E27FC236}">
                <a16:creationId xmlns:a16="http://schemas.microsoft.com/office/drawing/2014/main" id="{DA6AA08B-32FA-41EF-B6E9-17BB39F03CB3}"/>
              </a:ext>
            </a:extLst>
          </p:cNvPr>
          <p:cNvSpPr/>
          <p:nvPr/>
        </p:nvSpPr>
        <p:spPr>
          <a:xfrm>
            <a:off x="30791555" y="7186905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RE</a:t>
            </a:r>
          </a:p>
          <a:p>
            <a:pPr algn="ctr"/>
            <a:r>
              <a:rPr lang="es-CO" sz="1200" b="1"/>
              <a:t>(Bermuda)</a:t>
            </a:r>
          </a:p>
        </p:txBody>
      </p: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17E07FBE-D3F3-4A92-B167-9EA71316940B}"/>
              </a:ext>
            </a:extLst>
          </p:cNvPr>
          <p:cNvCxnSpPr>
            <a:cxnSpLocks/>
            <a:stCxn id="7" idx="2"/>
            <a:endCxn id="35" idx="3"/>
          </p:cNvCxnSpPr>
          <p:nvPr/>
        </p:nvCxnSpPr>
        <p:spPr>
          <a:xfrm rot="5400000">
            <a:off x="30441305" y="3000999"/>
            <a:ext cx="2347679" cy="267102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47FA41EB-B1BD-4733-BC47-A8FC907BDA30}"/>
              </a:ext>
            </a:extLst>
          </p:cNvPr>
          <p:cNvCxnSpPr>
            <a:stCxn id="7" idx="2"/>
            <a:endCxn id="24" idx="1"/>
          </p:cNvCxnSpPr>
          <p:nvPr/>
        </p:nvCxnSpPr>
        <p:spPr>
          <a:xfrm rot="16200000" flipH="1">
            <a:off x="33001495" y="3111835"/>
            <a:ext cx="731145" cy="83282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ángulo 63">
            <a:extLst>
              <a:ext uri="{FF2B5EF4-FFF2-40B4-BE49-F238E27FC236}">
                <a16:creationId xmlns:a16="http://schemas.microsoft.com/office/drawing/2014/main" id="{32755001-B9D0-4D35-954F-9E9623694451}"/>
              </a:ext>
            </a:extLst>
          </p:cNvPr>
          <p:cNvSpPr/>
          <p:nvPr/>
        </p:nvSpPr>
        <p:spPr>
          <a:xfrm>
            <a:off x="30791555" y="8202087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SURA S.A. de C.V..</a:t>
            </a:r>
          </a:p>
          <a:p>
            <a:pPr algn="ctr"/>
            <a:r>
              <a:rPr lang="es-CO" sz="1200" b="1"/>
              <a:t>(México) 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D3F38E74-722F-4946-85A0-2B9547522A2F}"/>
              </a:ext>
            </a:extLst>
          </p:cNvPr>
          <p:cNvSpPr/>
          <p:nvPr/>
        </p:nvSpPr>
        <p:spPr>
          <a:xfrm>
            <a:off x="30791555" y="9217269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SURA S.A.</a:t>
            </a:r>
          </a:p>
          <a:p>
            <a:pPr algn="ctr"/>
            <a:r>
              <a:rPr lang="es-CO" sz="1200" b="1"/>
              <a:t>(Uruguay) </a:t>
            </a: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5C5C40C9-74C7-4540-AA7F-545F0EB517A9}"/>
              </a:ext>
            </a:extLst>
          </p:cNvPr>
          <p:cNvSpPr/>
          <p:nvPr/>
        </p:nvSpPr>
        <p:spPr>
          <a:xfrm>
            <a:off x="33778042" y="11672134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Generales Suramericana S.A. (Chile) 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8F116F98-FA5E-445F-9E81-1D67FB0739BD}"/>
              </a:ext>
            </a:extLst>
          </p:cNvPr>
          <p:cNvSpPr/>
          <p:nvPr/>
        </p:nvSpPr>
        <p:spPr>
          <a:xfrm>
            <a:off x="33801962" y="12620083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err="1"/>
              <a:t>Chilean</a:t>
            </a:r>
            <a:r>
              <a:rPr lang="es-CO" sz="1200" b="1"/>
              <a:t> Holding Suramericana SPA</a:t>
            </a:r>
          </a:p>
          <a:p>
            <a:pPr algn="ctr"/>
            <a:r>
              <a:rPr lang="es-CO" sz="1200" b="1"/>
              <a:t>(Chile)</a:t>
            </a:r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01C8A77E-C25A-41B9-87BC-9C1997DFD0A4}"/>
              </a:ext>
            </a:extLst>
          </p:cNvPr>
          <p:cNvSpPr/>
          <p:nvPr/>
        </p:nvSpPr>
        <p:spPr>
          <a:xfrm>
            <a:off x="33911715" y="1062808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SURA S.A.</a:t>
            </a:r>
          </a:p>
          <a:p>
            <a:pPr algn="ctr"/>
            <a:r>
              <a:rPr lang="es-CO" sz="1200" b="1"/>
              <a:t>(Brasil) </a:t>
            </a:r>
          </a:p>
        </p:txBody>
      </p:sp>
      <p:cxnSp>
        <p:nvCxnSpPr>
          <p:cNvPr id="81" name="Conector: angular 80">
            <a:extLst>
              <a:ext uri="{FF2B5EF4-FFF2-40B4-BE49-F238E27FC236}">
                <a16:creationId xmlns:a16="http://schemas.microsoft.com/office/drawing/2014/main" id="{61967E39-2440-451B-A3E0-0B7673D13736}"/>
              </a:ext>
            </a:extLst>
          </p:cNvPr>
          <p:cNvCxnSpPr>
            <a:stCxn id="7" idx="2"/>
            <a:endCxn id="50" idx="3"/>
          </p:cNvCxnSpPr>
          <p:nvPr/>
        </p:nvCxnSpPr>
        <p:spPr>
          <a:xfrm rot="5400000">
            <a:off x="30401183" y="4991239"/>
            <a:ext cx="4378040" cy="7209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: angular 82">
            <a:extLst>
              <a:ext uri="{FF2B5EF4-FFF2-40B4-BE49-F238E27FC236}">
                <a16:creationId xmlns:a16="http://schemas.microsoft.com/office/drawing/2014/main" id="{6584C3CD-9CA2-4516-A804-F1E341EAB9FB}"/>
              </a:ext>
            </a:extLst>
          </p:cNvPr>
          <p:cNvCxnSpPr>
            <a:stCxn id="7" idx="2"/>
            <a:endCxn id="64" idx="3"/>
          </p:cNvCxnSpPr>
          <p:nvPr/>
        </p:nvCxnSpPr>
        <p:spPr>
          <a:xfrm rot="5400000">
            <a:off x="29893592" y="5498830"/>
            <a:ext cx="5393222" cy="7209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: angular 84">
            <a:extLst>
              <a:ext uri="{FF2B5EF4-FFF2-40B4-BE49-F238E27FC236}">
                <a16:creationId xmlns:a16="http://schemas.microsoft.com/office/drawing/2014/main" id="{B2837919-6003-4DC3-AF3B-5C469ED2DE33}"/>
              </a:ext>
            </a:extLst>
          </p:cNvPr>
          <p:cNvCxnSpPr>
            <a:cxnSpLocks/>
            <a:stCxn id="7" idx="2"/>
            <a:endCxn id="109" idx="1"/>
          </p:cNvCxnSpPr>
          <p:nvPr/>
        </p:nvCxnSpPr>
        <p:spPr>
          <a:xfrm rot="16200000" flipH="1">
            <a:off x="30068815" y="6044514"/>
            <a:ext cx="6738540" cy="97485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: angular 95">
            <a:extLst>
              <a:ext uri="{FF2B5EF4-FFF2-40B4-BE49-F238E27FC236}">
                <a16:creationId xmlns:a16="http://schemas.microsoft.com/office/drawing/2014/main" id="{524788C1-5F8C-44E8-80D9-1D7BEEFFBFBB}"/>
              </a:ext>
            </a:extLst>
          </p:cNvPr>
          <p:cNvCxnSpPr>
            <a:stCxn id="7" idx="2"/>
            <a:endCxn id="65" idx="3"/>
          </p:cNvCxnSpPr>
          <p:nvPr/>
        </p:nvCxnSpPr>
        <p:spPr>
          <a:xfrm rot="5400000">
            <a:off x="29386001" y="6006421"/>
            <a:ext cx="6408404" cy="7209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ángulo 96">
            <a:extLst>
              <a:ext uri="{FF2B5EF4-FFF2-40B4-BE49-F238E27FC236}">
                <a16:creationId xmlns:a16="http://schemas.microsoft.com/office/drawing/2014/main" id="{1808F525-4635-487A-BCFD-EACBC17D521D}"/>
              </a:ext>
            </a:extLst>
          </p:cNvPr>
          <p:cNvSpPr/>
          <p:nvPr/>
        </p:nvSpPr>
        <p:spPr>
          <a:xfrm>
            <a:off x="26440620" y="3544928"/>
            <a:ext cx="1438193" cy="70761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AFP Protección S.A.</a:t>
            </a:r>
          </a:p>
          <a:p>
            <a:pPr algn="ctr"/>
            <a:r>
              <a:rPr lang="es-CO" sz="1200" b="1"/>
              <a:t>(Colombia)</a:t>
            </a:r>
          </a:p>
        </p:txBody>
      </p:sp>
      <p:cxnSp>
        <p:nvCxnSpPr>
          <p:cNvPr id="103" name="Conector: angular 102">
            <a:extLst>
              <a:ext uri="{FF2B5EF4-FFF2-40B4-BE49-F238E27FC236}">
                <a16:creationId xmlns:a16="http://schemas.microsoft.com/office/drawing/2014/main" id="{6A872572-7046-4F0B-B7E8-393A5F9F7392}"/>
              </a:ext>
            </a:extLst>
          </p:cNvPr>
          <p:cNvCxnSpPr>
            <a:cxnSpLocks/>
          </p:cNvCxnSpPr>
          <p:nvPr/>
        </p:nvCxnSpPr>
        <p:spPr>
          <a:xfrm rot="16200000" flipH="1">
            <a:off x="25804909" y="3263028"/>
            <a:ext cx="736062" cy="5353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ángulo 105">
            <a:extLst>
              <a:ext uri="{FF2B5EF4-FFF2-40B4-BE49-F238E27FC236}">
                <a16:creationId xmlns:a16="http://schemas.microsoft.com/office/drawing/2014/main" id="{371B4F0C-A98A-4660-AE9B-55A27AB229F9}"/>
              </a:ext>
            </a:extLst>
          </p:cNvPr>
          <p:cNvSpPr/>
          <p:nvPr/>
        </p:nvSpPr>
        <p:spPr>
          <a:xfrm>
            <a:off x="26440620" y="552040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>
                <a:solidFill>
                  <a:schemeClr val="tx1"/>
                </a:solidFill>
              </a:rPr>
              <a:t>SM Asesores, S.A. de C.V. </a:t>
            </a:r>
          </a:p>
          <a:p>
            <a:pPr algn="ctr"/>
            <a:r>
              <a:rPr lang="es-CO" sz="1200" b="1" dirty="0"/>
              <a:t>(El Salvador)</a:t>
            </a:r>
          </a:p>
        </p:txBody>
      </p:sp>
      <p:sp>
        <p:nvSpPr>
          <p:cNvPr id="107" name="Rectángulo 106">
            <a:extLst>
              <a:ext uri="{FF2B5EF4-FFF2-40B4-BE49-F238E27FC236}">
                <a16:creationId xmlns:a16="http://schemas.microsoft.com/office/drawing/2014/main" id="{148F22A7-0454-4AA9-B9B1-1BEDA017CE66}"/>
              </a:ext>
            </a:extLst>
          </p:cNvPr>
          <p:cNvSpPr/>
          <p:nvPr/>
        </p:nvSpPr>
        <p:spPr>
          <a:xfrm>
            <a:off x="25454733" y="6709247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</a:t>
            </a:r>
            <a:r>
              <a:rPr lang="es-CO" sz="1200" b="1" err="1"/>
              <a:t>Asset</a:t>
            </a:r>
            <a:r>
              <a:rPr lang="es-CO" sz="1200" b="1"/>
              <a:t> Management Chile</a:t>
            </a:r>
          </a:p>
        </p:txBody>
      </p:sp>
      <p:cxnSp>
        <p:nvCxnSpPr>
          <p:cNvPr id="111" name="Conector: angular 110">
            <a:extLst>
              <a:ext uri="{FF2B5EF4-FFF2-40B4-BE49-F238E27FC236}">
                <a16:creationId xmlns:a16="http://schemas.microsoft.com/office/drawing/2014/main" id="{63EA7B39-6117-4611-845D-7496CB641C32}"/>
              </a:ext>
            </a:extLst>
          </p:cNvPr>
          <p:cNvCxnSpPr>
            <a:cxnSpLocks/>
            <a:stCxn id="6" idx="2"/>
            <a:endCxn id="106" idx="1"/>
          </p:cNvCxnSpPr>
          <p:nvPr/>
        </p:nvCxnSpPr>
        <p:spPr>
          <a:xfrm rot="16200000" flipH="1">
            <a:off x="24817172" y="4250760"/>
            <a:ext cx="2711535" cy="5353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ángulo 113">
            <a:extLst>
              <a:ext uri="{FF2B5EF4-FFF2-40B4-BE49-F238E27FC236}">
                <a16:creationId xmlns:a16="http://schemas.microsoft.com/office/drawing/2014/main" id="{DD1CABB6-47FE-46E7-8478-EE6A27FDC964}"/>
              </a:ext>
            </a:extLst>
          </p:cNvPr>
          <p:cNvSpPr/>
          <p:nvPr/>
        </p:nvSpPr>
        <p:spPr>
          <a:xfrm>
            <a:off x="23050902" y="672202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</a:t>
            </a:r>
            <a:r>
              <a:rPr lang="es-CO" sz="1200" b="1" err="1"/>
              <a:t>Asset</a:t>
            </a:r>
            <a:r>
              <a:rPr lang="es-CO" sz="1200" b="1"/>
              <a:t> Management Uruguay Sociedad de Inversión S.A.</a:t>
            </a:r>
          </a:p>
        </p:txBody>
      </p:sp>
      <p:sp>
        <p:nvSpPr>
          <p:cNvPr id="115" name="Rectángulo 114">
            <a:extLst>
              <a:ext uri="{FF2B5EF4-FFF2-40B4-BE49-F238E27FC236}">
                <a16:creationId xmlns:a16="http://schemas.microsoft.com/office/drawing/2014/main" id="{671139C1-FBE9-4E4F-BAFC-4C5FABC10265}"/>
              </a:ext>
            </a:extLst>
          </p:cNvPr>
          <p:cNvSpPr/>
          <p:nvPr/>
        </p:nvSpPr>
        <p:spPr>
          <a:xfrm>
            <a:off x="20534062" y="672202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/>
              <a:t>SURA </a:t>
            </a:r>
            <a:r>
              <a:rPr lang="es-CO" sz="1200" b="1" dirty="0" err="1"/>
              <a:t>Asset</a:t>
            </a:r>
            <a:r>
              <a:rPr lang="es-CO" sz="1200" b="1" dirty="0"/>
              <a:t> Management Perú S.A. (Perú)</a:t>
            </a:r>
          </a:p>
        </p:txBody>
      </p:sp>
      <p:sp>
        <p:nvSpPr>
          <p:cNvPr id="116" name="Rectángulo 115">
            <a:extLst>
              <a:ext uri="{FF2B5EF4-FFF2-40B4-BE49-F238E27FC236}">
                <a16:creationId xmlns:a16="http://schemas.microsoft.com/office/drawing/2014/main" id="{DF2FC545-0FB9-43E4-AB9C-99CF8928E1F8}"/>
              </a:ext>
            </a:extLst>
          </p:cNvPr>
          <p:cNvSpPr/>
          <p:nvPr/>
        </p:nvSpPr>
        <p:spPr>
          <a:xfrm>
            <a:off x="17995683" y="672202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</a:t>
            </a:r>
            <a:r>
              <a:rPr lang="es-CO" sz="1200" b="1" err="1"/>
              <a:t>Asset</a:t>
            </a:r>
            <a:r>
              <a:rPr lang="es-CO" sz="1200" b="1"/>
              <a:t> Management México S.A. de C.V</a:t>
            </a:r>
          </a:p>
          <a:p>
            <a:pPr algn="ctr"/>
            <a:r>
              <a:rPr lang="es-CO" sz="1200" b="1"/>
              <a:t>(México)</a:t>
            </a:r>
          </a:p>
        </p:txBody>
      </p: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7EFC276D-2C44-4132-961E-4745FF183B8B}"/>
              </a:ext>
            </a:extLst>
          </p:cNvPr>
          <p:cNvCxnSpPr>
            <a:stCxn id="6" idx="2"/>
          </p:cNvCxnSpPr>
          <p:nvPr/>
        </p:nvCxnSpPr>
        <p:spPr>
          <a:xfrm rot="5400000">
            <a:off x="23057956" y="3874717"/>
            <a:ext cx="3559347" cy="2135261"/>
          </a:xfrm>
          <a:prstGeom prst="bentConnector3">
            <a:avLst>
              <a:gd name="adj1" fmla="val 9067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ector: angular 122">
            <a:extLst>
              <a:ext uri="{FF2B5EF4-FFF2-40B4-BE49-F238E27FC236}">
                <a16:creationId xmlns:a16="http://schemas.microsoft.com/office/drawing/2014/main" id="{4DFAD425-8224-494B-94AF-85B0F6CFA527}"/>
              </a:ext>
            </a:extLst>
          </p:cNvPr>
          <p:cNvCxnSpPr>
            <a:stCxn id="6" idx="2"/>
            <a:endCxn id="115" idx="0"/>
          </p:cNvCxnSpPr>
          <p:nvPr/>
        </p:nvCxnSpPr>
        <p:spPr>
          <a:xfrm rot="5400000">
            <a:off x="21799536" y="2616296"/>
            <a:ext cx="3559347" cy="4652100"/>
          </a:xfrm>
          <a:prstGeom prst="bentConnector3">
            <a:avLst>
              <a:gd name="adj1" fmla="val 90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ector: angular 125">
            <a:extLst>
              <a:ext uri="{FF2B5EF4-FFF2-40B4-BE49-F238E27FC236}">
                <a16:creationId xmlns:a16="http://schemas.microsoft.com/office/drawing/2014/main" id="{B44D9075-92AC-48CD-81EA-7BD6C636AE63}"/>
              </a:ext>
            </a:extLst>
          </p:cNvPr>
          <p:cNvCxnSpPr>
            <a:stCxn id="6" idx="2"/>
            <a:endCxn id="116" idx="0"/>
          </p:cNvCxnSpPr>
          <p:nvPr/>
        </p:nvCxnSpPr>
        <p:spPr>
          <a:xfrm rot="5400000">
            <a:off x="20530347" y="1347108"/>
            <a:ext cx="3559347" cy="7190479"/>
          </a:xfrm>
          <a:prstGeom prst="bentConnector3">
            <a:avLst>
              <a:gd name="adj1" fmla="val 907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ángulo 131">
            <a:extLst>
              <a:ext uri="{FF2B5EF4-FFF2-40B4-BE49-F238E27FC236}">
                <a16:creationId xmlns:a16="http://schemas.microsoft.com/office/drawing/2014/main" id="{E301FB6B-5316-4B84-96A6-79EC44E1F4E7}"/>
              </a:ext>
            </a:extLst>
          </p:cNvPr>
          <p:cNvSpPr/>
          <p:nvPr/>
        </p:nvSpPr>
        <p:spPr>
          <a:xfrm>
            <a:off x="24199159" y="8010429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de Vida SURA S.A.</a:t>
            </a:r>
          </a:p>
          <a:p>
            <a:pPr algn="ctr"/>
            <a:r>
              <a:rPr lang="es-CO" sz="1200" b="1"/>
              <a:t>(Chile)</a:t>
            </a:r>
          </a:p>
        </p:txBody>
      </p:sp>
      <p:sp>
        <p:nvSpPr>
          <p:cNvPr id="133" name="Rectángulo 132">
            <a:extLst>
              <a:ext uri="{FF2B5EF4-FFF2-40B4-BE49-F238E27FC236}">
                <a16:creationId xmlns:a16="http://schemas.microsoft.com/office/drawing/2014/main" id="{5FFFE0E5-9B4D-4E0D-931C-CBCA2F7CA9E7}"/>
              </a:ext>
            </a:extLst>
          </p:cNvPr>
          <p:cNvSpPr/>
          <p:nvPr/>
        </p:nvSpPr>
        <p:spPr>
          <a:xfrm>
            <a:off x="24204927" y="9030666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Corredores de Bolsa SURA S.A.</a:t>
            </a:r>
          </a:p>
          <a:p>
            <a:pPr algn="ctr"/>
            <a:r>
              <a:rPr lang="es-CO" sz="1200" b="1"/>
              <a:t>(Chile)</a:t>
            </a:r>
          </a:p>
        </p:txBody>
      </p:sp>
      <p:sp>
        <p:nvSpPr>
          <p:cNvPr id="134" name="Rectángulo 133">
            <a:extLst>
              <a:ext uri="{FF2B5EF4-FFF2-40B4-BE49-F238E27FC236}">
                <a16:creationId xmlns:a16="http://schemas.microsoft.com/office/drawing/2014/main" id="{7CFC9E21-59B1-465F-8753-5ACDE5A2099E}"/>
              </a:ext>
            </a:extLst>
          </p:cNvPr>
          <p:cNvSpPr/>
          <p:nvPr/>
        </p:nvSpPr>
        <p:spPr>
          <a:xfrm>
            <a:off x="24203486" y="10065556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Administradora General de Fondos SURA S.A.</a:t>
            </a:r>
          </a:p>
          <a:p>
            <a:pPr algn="ctr"/>
            <a:r>
              <a:rPr lang="es-CO" sz="1200" b="1"/>
              <a:t>(Chile)</a:t>
            </a:r>
          </a:p>
        </p:txBody>
      </p:sp>
      <p:sp>
        <p:nvSpPr>
          <p:cNvPr id="135" name="Rectángulo 134">
            <a:extLst>
              <a:ext uri="{FF2B5EF4-FFF2-40B4-BE49-F238E27FC236}">
                <a16:creationId xmlns:a16="http://schemas.microsoft.com/office/drawing/2014/main" id="{0276DBBB-1E03-4399-A531-93C5A6A72303}"/>
              </a:ext>
            </a:extLst>
          </p:cNvPr>
          <p:cNvSpPr/>
          <p:nvPr/>
        </p:nvSpPr>
        <p:spPr>
          <a:xfrm>
            <a:off x="24200506" y="11104413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AFP Capital S.A.</a:t>
            </a:r>
          </a:p>
          <a:p>
            <a:pPr algn="ctr"/>
            <a:r>
              <a:rPr lang="es-CO" sz="1200" b="1"/>
              <a:t>(Chile)</a:t>
            </a:r>
          </a:p>
        </p:txBody>
      </p:sp>
      <p:sp>
        <p:nvSpPr>
          <p:cNvPr id="154" name="Rectángulo 153">
            <a:extLst>
              <a:ext uri="{FF2B5EF4-FFF2-40B4-BE49-F238E27FC236}">
                <a16:creationId xmlns:a16="http://schemas.microsoft.com/office/drawing/2014/main" id="{28F45E28-F50F-4E5D-838F-BA795758B738}"/>
              </a:ext>
            </a:extLst>
          </p:cNvPr>
          <p:cNvSpPr/>
          <p:nvPr/>
        </p:nvSpPr>
        <p:spPr>
          <a:xfrm>
            <a:off x="21972256" y="8015020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Administradora de Fondos de Inversión SURA S.A.</a:t>
            </a:r>
          </a:p>
        </p:txBody>
      </p:sp>
      <p:sp>
        <p:nvSpPr>
          <p:cNvPr id="155" name="Rectángulo 154">
            <a:extLst>
              <a:ext uri="{FF2B5EF4-FFF2-40B4-BE49-F238E27FC236}">
                <a16:creationId xmlns:a16="http://schemas.microsoft.com/office/drawing/2014/main" id="{E447E493-DF2E-4E52-8A66-974F55AC4A7D}"/>
              </a:ext>
            </a:extLst>
          </p:cNvPr>
          <p:cNvSpPr/>
          <p:nvPr/>
        </p:nvSpPr>
        <p:spPr>
          <a:xfrm>
            <a:off x="21972256" y="9030203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AFAP SURA S.A.</a:t>
            </a:r>
          </a:p>
        </p:txBody>
      </p:sp>
      <p:sp>
        <p:nvSpPr>
          <p:cNvPr id="156" name="Rectángulo 155">
            <a:extLst>
              <a:ext uri="{FF2B5EF4-FFF2-40B4-BE49-F238E27FC236}">
                <a16:creationId xmlns:a16="http://schemas.microsoft.com/office/drawing/2014/main" id="{19B0A1D1-6AFA-487C-A072-C3B456A7D82A}"/>
              </a:ext>
            </a:extLst>
          </p:cNvPr>
          <p:cNvSpPr/>
          <p:nvPr/>
        </p:nvSpPr>
        <p:spPr>
          <a:xfrm>
            <a:off x="21972255" y="10071638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Corredor de Bolsa SURA S.A.</a:t>
            </a:r>
          </a:p>
        </p:txBody>
      </p:sp>
      <p:cxnSp>
        <p:nvCxnSpPr>
          <p:cNvPr id="158" name="Conector: angular 157">
            <a:extLst>
              <a:ext uri="{FF2B5EF4-FFF2-40B4-BE49-F238E27FC236}">
                <a16:creationId xmlns:a16="http://schemas.microsoft.com/office/drawing/2014/main" id="{27A2EC56-D186-4178-94D3-1D556157EFE0}"/>
              </a:ext>
            </a:extLst>
          </p:cNvPr>
          <p:cNvCxnSpPr>
            <a:stCxn id="114" idx="2"/>
            <a:endCxn id="154" idx="3"/>
          </p:cNvCxnSpPr>
          <p:nvPr/>
        </p:nvCxnSpPr>
        <p:spPr>
          <a:xfrm rot="5400000">
            <a:off x="23120627" y="7719456"/>
            <a:ext cx="939192" cy="3595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: angular 159">
            <a:extLst>
              <a:ext uri="{FF2B5EF4-FFF2-40B4-BE49-F238E27FC236}">
                <a16:creationId xmlns:a16="http://schemas.microsoft.com/office/drawing/2014/main" id="{0D10525F-FFA2-43AE-AACF-4B9085C84AC1}"/>
              </a:ext>
            </a:extLst>
          </p:cNvPr>
          <p:cNvCxnSpPr>
            <a:stCxn id="114" idx="2"/>
            <a:endCxn id="155" idx="3"/>
          </p:cNvCxnSpPr>
          <p:nvPr/>
        </p:nvCxnSpPr>
        <p:spPr>
          <a:xfrm rot="5400000">
            <a:off x="22613037" y="8227047"/>
            <a:ext cx="1954375" cy="3595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ector: angular 161">
            <a:extLst>
              <a:ext uri="{FF2B5EF4-FFF2-40B4-BE49-F238E27FC236}">
                <a16:creationId xmlns:a16="http://schemas.microsoft.com/office/drawing/2014/main" id="{C2236DFC-75D9-426F-94E8-47C7D1A7CF55}"/>
              </a:ext>
            </a:extLst>
          </p:cNvPr>
          <p:cNvCxnSpPr>
            <a:stCxn id="114" idx="2"/>
            <a:endCxn id="156" idx="3"/>
          </p:cNvCxnSpPr>
          <p:nvPr/>
        </p:nvCxnSpPr>
        <p:spPr>
          <a:xfrm rot="5400000">
            <a:off x="22092318" y="8747766"/>
            <a:ext cx="2995810" cy="3595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ángulo 165">
            <a:extLst>
              <a:ext uri="{FF2B5EF4-FFF2-40B4-BE49-F238E27FC236}">
                <a16:creationId xmlns:a16="http://schemas.microsoft.com/office/drawing/2014/main" id="{22F6CE31-C3D6-4EA1-8E3A-007FCBB41D71}"/>
              </a:ext>
            </a:extLst>
          </p:cNvPr>
          <p:cNvSpPr/>
          <p:nvPr/>
        </p:nvSpPr>
        <p:spPr>
          <a:xfrm>
            <a:off x="19427988" y="9263247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Fondos SURA SAF S.A.C.</a:t>
            </a:r>
          </a:p>
          <a:p>
            <a:pPr algn="ctr"/>
            <a:r>
              <a:rPr lang="es-CO" sz="1200" b="1"/>
              <a:t>(Perú)</a:t>
            </a:r>
          </a:p>
        </p:txBody>
      </p:sp>
      <p:sp>
        <p:nvSpPr>
          <p:cNvPr id="167" name="Rectángulo 166">
            <a:extLst>
              <a:ext uri="{FF2B5EF4-FFF2-40B4-BE49-F238E27FC236}">
                <a16:creationId xmlns:a16="http://schemas.microsoft.com/office/drawing/2014/main" id="{2A806D7B-B81A-49BE-9E51-EB75325A43A4}"/>
              </a:ext>
            </a:extLst>
          </p:cNvPr>
          <p:cNvSpPr/>
          <p:nvPr/>
        </p:nvSpPr>
        <p:spPr>
          <a:xfrm>
            <a:off x="19413728" y="10166340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Sociedad Agente de Bolsa SURA S.A.</a:t>
            </a:r>
          </a:p>
          <a:p>
            <a:pPr algn="ctr"/>
            <a:r>
              <a:rPr lang="es-CO" sz="1200" b="1"/>
              <a:t>(Perú)</a:t>
            </a:r>
          </a:p>
        </p:txBody>
      </p:sp>
      <p:sp>
        <p:nvSpPr>
          <p:cNvPr id="170" name="Rectángulo 169">
            <a:extLst>
              <a:ext uri="{FF2B5EF4-FFF2-40B4-BE49-F238E27FC236}">
                <a16:creationId xmlns:a16="http://schemas.microsoft.com/office/drawing/2014/main" id="{0273B46F-5C25-4805-9EFB-C1CC248FDE69}"/>
              </a:ext>
            </a:extLst>
          </p:cNvPr>
          <p:cNvSpPr/>
          <p:nvPr/>
        </p:nvSpPr>
        <p:spPr>
          <a:xfrm>
            <a:off x="16742228" y="9103341"/>
            <a:ext cx="1438193" cy="821543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100" b="1"/>
              <a:t>SURA Investment Management México, S.A. de C.V., S.O.F.I. (México)</a:t>
            </a:r>
          </a:p>
        </p:txBody>
      </p:sp>
      <p:cxnSp>
        <p:nvCxnSpPr>
          <p:cNvPr id="172" name="Conector: angular 171">
            <a:extLst>
              <a:ext uri="{FF2B5EF4-FFF2-40B4-BE49-F238E27FC236}">
                <a16:creationId xmlns:a16="http://schemas.microsoft.com/office/drawing/2014/main" id="{686302DD-BE17-44FD-9133-0CE9A572F912}"/>
              </a:ext>
            </a:extLst>
          </p:cNvPr>
          <p:cNvCxnSpPr>
            <a:cxnSpLocks/>
            <a:stCxn id="105" idx="2"/>
            <a:endCxn id="166" idx="1"/>
          </p:cNvCxnSpPr>
          <p:nvPr/>
        </p:nvCxnSpPr>
        <p:spPr>
          <a:xfrm rot="5400000">
            <a:off x="19218575" y="8681287"/>
            <a:ext cx="1145181" cy="726354"/>
          </a:xfrm>
          <a:prstGeom prst="bentConnector4">
            <a:avLst>
              <a:gd name="adj1" fmla="val 34552"/>
              <a:gd name="adj2" fmla="val 16744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: angular 173">
            <a:extLst>
              <a:ext uri="{FF2B5EF4-FFF2-40B4-BE49-F238E27FC236}">
                <a16:creationId xmlns:a16="http://schemas.microsoft.com/office/drawing/2014/main" id="{632364D8-5E2C-4788-9272-6E24F01D19A8}"/>
              </a:ext>
            </a:extLst>
          </p:cNvPr>
          <p:cNvCxnSpPr>
            <a:cxnSpLocks/>
            <a:stCxn id="105" idx="2"/>
            <a:endCxn id="167" idx="1"/>
          </p:cNvCxnSpPr>
          <p:nvPr/>
        </p:nvCxnSpPr>
        <p:spPr>
          <a:xfrm rot="5400000">
            <a:off x="18759898" y="9125704"/>
            <a:ext cx="2048274" cy="740614"/>
          </a:xfrm>
          <a:prstGeom prst="bentConnector4">
            <a:avLst>
              <a:gd name="adj1" fmla="val 20105"/>
              <a:gd name="adj2" fmla="val 16418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ángulo 180">
            <a:extLst>
              <a:ext uri="{FF2B5EF4-FFF2-40B4-BE49-F238E27FC236}">
                <a16:creationId xmlns:a16="http://schemas.microsoft.com/office/drawing/2014/main" id="{A0F435D4-64D3-4D5D-9915-3818A6479696}"/>
              </a:ext>
            </a:extLst>
          </p:cNvPr>
          <p:cNvSpPr/>
          <p:nvPr/>
        </p:nvSpPr>
        <p:spPr>
          <a:xfrm>
            <a:off x="16750980" y="8100219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AFORE SURA S.A. de C.V.</a:t>
            </a:r>
          </a:p>
          <a:p>
            <a:pPr algn="ctr"/>
            <a:r>
              <a:rPr lang="es-CO" sz="1200" b="1"/>
              <a:t>(México)</a:t>
            </a:r>
          </a:p>
        </p:txBody>
      </p:sp>
      <p:cxnSp>
        <p:nvCxnSpPr>
          <p:cNvPr id="187" name="Conector: angular 186">
            <a:extLst>
              <a:ext uri="{FF2B5EF4-FFF2-40B4-BE49-F238E27FC236}">
                <a16:creationId xmlns:a16="http://schemas.microsoft.com/office/drawing/2014/main" id="{21B59120-5B48-4ABC-942A-5C3FC4B14538}"/>
              </a:ext>
            </a:extLst>
          </p:cNvPr>
          <p:cNvCxnSpPr>
            <a:stCxn id="116" idx="2"/>
            <a:endCxn id="181" idx="3"/>
          </p:cNvCxnSpPr>
          <p:nvPr/>
        </p:nvCxnSpPr>
        <p:spPr>
          <a:xfrm rot="5400000">
            <a:off x="17939782" y="7679028"/>
            <a:ext cx="1024391" cy="52560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ector: angular 323">
            <a:extLst>
              <a:ext uri="{FF2B5EF4-FFF2-40B4-BE49-F238E27FC236}">
                <a16:creationId xmlns:a16="http://schemas.microsoft.com/office/drawing/2014/main" id="{4D48CD48-A42F-4AE8-B4CC-9916F3710E7C}"/>
              </a:ext>
            </a:extLst>
          </p:cNvPr>
          <p:cNvCxnSpPr>
            <a:stCxn id="5" idx="2"/>
            <a:endCxn id="6" idx="0"/>
          </p:cNvCxnSpPr>
          <p:nvPr/>
        </p:nvCxnSpPr>
        <p:spPr>
          <a:xfrm rot="16200000" flipH="1">
            <a:off x="22404947" y="-1045252"/>
            <a:ext cx="1028990" cy="597163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CuadroTexto 377">
            <a:extLst>
              <a:ext uri="{FF2B5EF4-FFF2-40B4-BE49-F238E27FC236}">
                <a16:creationId xmlns:a16="http://schemas.microsoft.com/office/drawing/2014/main" id="{9FFE5497-BB8D-4A37-9B31-30214BC0CCF3}"/>
              </a:ext>
            </a:extLst>
          </p:cNvPr>
          <p:cNvSpPr txBox="1"/>
          <p:nvPr/>
        </p:nvSpPr>
        <p:spPr>
          <a:xfrm>
            <a:off x="-13849" y="0"/>
            <a:ext cx="4456605" cy="83099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s-CO" b="1" dirty="0"/>
              <a:t>ESTRUCTURA CONGLOMERADO FINANCIERO</a:t>
            </a:r>
          </a:p>
          <a:p>
            <a:r>
              <a:rPr lang="es-CO" b="1" dirty="0"/>
              <a:t>SURA – BANCOLOMBIA</a:t>
            </a:r>
            <a:endParaRPr lang="es-CO" b="1" dirty="0">
              <a:ea typeface="Calibri"/>
              <a:cs typeface="Calibri"/>
            </a:endParaRPr>
          </a:p>
          <a:p>
            <a:r>
              <a:rPr lang="es-CO" sz="1200" dirty="0"/>
              <a:t>Actualización octubre 16 de 2025</a:t>
            </a:r>
            <a:endParaRPr lang="es-CO" sz="1200" dirty="0">
              <a:cs typeface="Calibri"/>
            </a:endParaRPr>
          </a:p>
        </p:txBody>
      </p:sp>
      <p:cxnSp>
        <p:nvCxnSpPr>
          <p:cNvPr id="8" name="Conector: angular 7">
            <a:extLst>
              <a:ext uri="{FF2B5EF4-FFF2-40B4-BE49-F238E27FC236}">
                <a16:creationId xmlns:a16="http://schemas.microsoft.com/office/drawing/2014/main" id="{6F73CC6E-2CE1-4B6C-BEF8-14F349CEF702}"/>
              </a:ext>
            </a:extLst>
          </p:cNvPr>
          <p:cNvCxnSpPr>
            <a:cxnSpLocks/>
            <a:stCxn id="116" idx="2"/>
            <a:endCxn id="170" idx="3"/>
          </p:cNvCxnSpPr>
          <p:nvPr/>
        </p:nvCxnSpPr>
        <p:spPr>
          <a:xfrm rot="5400000">
            <a:off x="17405363" y="8204695"/>
            <a:ext cx="2084477" cy="5343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ángulo 248">
            <a:extLst>
              <a:ext uri="{FF2B5EF4-FFF2-40B4-BE49-F238E27FC236}">
                <a16:creationId xmlns:a16="http://schemas.microsoft.com/office/drawing/2014/main" id="{735AA7D3-BB53-4C2C-98E1-52B698146955}"/>
              </a:ext>
            </a:extLst>
          </p:cNvPr>
          <p:cNvSpPr/>
          <p:nvPr/>
        </p:nvSpPr>
        <p:spPr>
          <a:xfrm>
            <a:off x="33824161" y="6339748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SAC LTD.</a:t>
            </a:r>
          </a:p>
          <a:p>
            <a:pPr algn="ctr"/>
            <a:r>
              <a:rPr lang="es-CO" sz="1200" b="1"/>
              <a:t>(Bermuda) </a:t>
            </a:r>
          </a:p>
        </p:txBody>
      </p: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02FF7CB8-9C2F-49FB-A6F4-696142E066CF}"/>
              </a:ext>
            </a:extLst>
          </p:cNvPr>
          <p:cNvCxnSpPr>
            <a:stCxn id="7" idx="2"/>
            <a:endCxn id="249" idx="1"/>
          </p:cNvCxnSpPr>
          <p:nvPr/>
        </p:nvCxnSpPr>
        <p:spPr>
          <a:xfrm rot="16200000" flipH="1">
            <a:off x="31621968" y="4491362"/>
            <a:ext cx="3530883" cy="87350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angular 35">
            <a:extLst>
              <a:ext uri="{FF2B5EF4-FFF2-40B4-BE49-F238E27FC236}">
                <a16:creationId xmlns:a16="http://schemas.microsoft.com/office/drawing/2014/main" id="{79EE8BFA-9102-4ACC-806E-A5A1DA6E2CA4}"/>
              </a:ext>
            </a:extLst>
          </p:cNvPr>
          <p:cNvCxnSpPr>
            <a:cxnSpLocks/>
            <a:endCxn id="71" idx="1"/>
          </p:cNvCxnSpPr>
          <p:nvPr/>
        </p:nvCxnSpPr>
        <p:spPr>
          <a:xfrm rot="16200000" flipH="1">
            <a:off x="29186358" y="7434257"/>
            <a:ext cx="8355983" cy="8273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300911A7-E81E-4E4A-9486-156E801FF0EC}"/>
              </a:ext>
            </a:extLst>
          </p:cNvPr>
          <p:cNvCxnSpPr>
            <a:cxnSpLocks/>
            <a:stCxn id="284" idx="2"/>
            <a:endCxn id="305" idx="0"/>
          </p:cNvCxnSpPr>
          <p:nvPr/>
        </p:nvCxnSpPr>
        <p:spPr>
          <a:xfrm>
            <a:off x="34521059" y="14311294"/>
            <a:ext cx="0" cy="307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: angular 3">
            <a:extLst>
              <a:ext uri="{FF2B5EF4-FFF2-40B4-BE49-F238E27FC236}">
                <a16:creationId xmlns:a16="http://schemas.microsoft.com/office/drawing/2014/main" id="{5A22B90E-1A3D-4750-B898-8C810B8F6A5F}"/>
              </a:ext>
            </a:extLst>
          </p:cNvPr>
          <p:cNvCxnSpPr>
            <a:stCxn id="7" idx="2"/>
            <a:endCxn id="39" idx="3"/>
          </p:cNvCxnSpPr>
          <p:nvPr/>
        </p:nvCxnSpPr>
        <p:spPr>
          <a:xfrm rot="5400000">
            <a:off x="29933714" y="3508590"/>
            <a:ext cx="3362860" cy="267102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: angular 2">
            <a:extLst>
              <a:ext uri="{FF2B5EF4-FFF2-40B4-BE49-F238E27FC236}">
                <a16:creationId xmlns:a16="http://schemas.microsoft.com/office/drawing/2014/main" id="{1EE17B80-FAB2-4B95-87EC-ADF9AD65AAAE}"/>
              </a:ext>
            </a:extLst>
          </p:cNvPr>
          <p:cNvCxnSpPr>
            <a:stCxn id="7" idx="2"/>
            <a:endCxn id="72" idx="1"/>
          </p:cNvCxnSpPr>
          <p:nvPr/>
        </p:nvCxnSpPr>
        <p:spPr>
          <a:xfrm rot="16200000" flipH="1">
            <a:off x="28470700" y="7642629"/>
            <a:ext cx="9811218" cy="85130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Rectángulo 283">
            <a:extLst>
              <a:ext uri="{FF2B5EF4-FFF2-40B4-BE49-F238E27FC236}">
                <a16:creationId xmlns:a16="http://schemas.microsoft.com/office/drawing/2014/main" id="{70F628BD-9422-43C7-8932-B8D9962430DB}"/>
              </a:ext>
            </a:extLst>
          </p:cNvPr>
          <p:cNvSpPr/>
          <p:nvPr/>
        </p:nvSpPr>
        <p:spPr>
          <a:xfrm>
            <a:off x="33801962" y="13603679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Inversiones Suramericana Chile Limitada (Chile)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194CFF5-9EC3-45E9-9D2D-B91334669FC1}"/>
              </a:ext>
            </a:extLst>
          </p:cNvPr>
          <p:cNvCxnSpPr>
            <a:stCxn id="72" idx="2"/>
            <a:endCxn id="284" idx="0"/>
          </p:cNvCxnSpPr>
          <p:nvPr/>
        </p:nvCxnSpPr>
        <p:spPr>
          <a:xfrm>
            <a:off x="34521059" y="13327698"/>
            <a:ext cx="0" cy="275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Rectángulo 304">
            <a:extLst>
              <a:ext uri="{FF2B5EF4-FFF2-40B4-BE49-F238E27FC236}">
                <a16:creationId xmlns:a16="http://schemas.microsoft.com/office/drawing/2014/main" id="{0C69330B-FF63-4535-B401-D6A70AD3EBEB}"/>
              </a:ext>
            </a:extLst>
          </p:cNvPr>
          <p:cNvSpPr/>
          <p:nvPr/>
        </p:nvSpPr>
        <p:spPr>
          <a:xfrm>
            <a:off x="33801962" y="14618861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Seguros de Vida Suramericana S.A.</a:t>
            </a:r>
          </a:p>
          <a:p>
            <a:pPr algn="ctr"/>
            <a:r>
              <a:rPr lang="es-CO" sz="1200" b="1"/>
              <a:t>(Chile) </a:t>
            </a:r>
          </a:p>
        </p:txBody>
      </p:sp>
      <p:sp>
        <p:nvSpPr>
          <p:cNvPr id="617" name="CuadroTexto 616">
            <a:extLst>
              <a:ext uri="{FF2B5EF4-FFF2-40B4-BE49-F238E27FC236}">
                <a16:creationId xmlns:a16="http://schemas.microsoft.com/office/drawing/2014/main" id="{1ED5A0BB-A4BF-4715-8B75-4FA87C322DE9}"/>
              </a:ext>
            </a:extLst>
          </p:cNvPr>
          <p:cNvSpPr txBox="1"/>
          <p:nvPr/>
        </p:nvSpPr>
        <p:spPr>
          <a:xfrm>
            <a:off x="219632" y="13680006"/>
            <a:ext cx="12150167" cy="25853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CO" b="1" u="sng" dirty="0"/>
              <a:t>Convenciones:</a:t>
            </a:r>
          </a:p>
          <a:p>
            <a:endParaRPr lang="es-CO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bg1"/>
                </a:solidFill>
                <a:highlight>
                  <a:srgbClr val="FF0000"/>
                </a:highlight>
              </a:rPr>
              <a:t>Entidades Vigiladas SFC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bg1"/>
                </a:solidFill>
                <a:highlight>
                  <a:srgbClr val="800080"/>
                </a:highlight>
              </a:rPr>
              <a:t>Holding y </a:t>
            </a:r>
            <a:r>
              <a:rPr lang="es-CO" dirty="0" err="1">
                <a:solidFill>
                  <a:schemeClr val="bg1"/>
                </a:solidFill>
                <a:highlight>
                  <a:srgbClr val="800080"/>
                </a:highlight>
              </a:rPr>
              <a:t>Subholdings</a:t>
            </a:r>
            <a:r>
              <a:rPr lang="es-CO" dirty="0">
                <a:solidFill>
                  <a:schemeClr val="bg1"/>
                </a:solidFill>
                <a:highlight>
                  <a:srgbClr val="800080"/>
                </a:highlight>
              </a:rPr>
              <a:t> Colombia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bg1"/>
                </a:solidFill>
                <a:highlight>
                  <a:srgbClr val="0000FF"/>
                </a:highlight>
              </a:rPr>
              <a:t>Entidades Financieras y/o vigiladas en el exterior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chemeClr val="bg1"/>
                </a:solidFill>
                <a:highlight>
                  <a:srgbClr val="00FF00"/>
                </a:highlight>
              </a:rPr>
              <a:t>Holding y </a:t>
            </a:r>
            <a:r>
              <a:rPr lang="es-CO" dirty="0" err="1">
                <a:solidFill>
                  <a:schemeClr val="bg1"/>
                </a:solidFill>
                <a:highlight>
                  <a:srgbClr val="00FF00"/>
                </a:highlight>
              </a:rPr>
              <a:t>Subholdings</a:t>
            </a:r>
            <a:r>
              <a:rPr lang="es-CO" dirty="0">
                <a:solidFill>
                  <a:schemeClr val="bg1"/>
                </a:solidFill>
                <a:highlight>
                  <a:srgbClr val="00FF00"/>
                </a:highlight>
              </a:rPr>
              <a:t> en el exterior</a:t>
            </a:r>
          </a:p>
          <a:p>
            <a:r>
              <a:rPr lang="es-CO" dirty="0"/>
              <a:t>     </a:t>
            </a:r>
            <a:r>
              <a:rPr lang="es-CO" dirty="0">
                <a:highlight>
                  <a:srgbClr val="FFFF00"/>
                </a:highlight>
              </a:rPr>
              <a:t> Otras sociedades no financieras que hacen parte del Conglomerado por el criterio de supervisión comprensiva y consolidada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Influencia Significativa: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Control Conjunto:</a:t>
            </a:r>
          </a:p>
        </p:txBody>
      </p:sp>
      <p:cxnSp>
        <p:nvCxnSpPr>
          <p:cNvPr id="618" name="Conector recto 617">
            <a:extLst>
              <a:ext uri="{FF2B5EF4-FFF2-40B4-BE49-F238E27FC236}">
                <a16:creationId xmlns:a16="http://schemas.microsoft.com/office/drawing/2014/main" id="{1265BEA6-8D81-4C62-8A05-445929583839}"/>
              </a:ext>
            </a:extLst>
          </p:cNvPr>
          <p:cNvCxnSpPr>
            <a:cxnSpLocks/>
          </p:cNvCxnSpPr>
          <p:nvPr/>
        </p:nvCxnSpPr>
        <p:spPr>
          <a:xfrm>
            <a:off x="2481634" y="16092756"/>
            <a:ext cx="1961122" cy="0"/>
          </a:xfrm>
          <a:prstGeom prst="line">
            <a:avLst/>
          </a:prstGeom>
          <a:ln w="57150">
            <a:solidFill>
              <a:srgbClr val="FF33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Conector recto 637">
            <a:extLst>
              <a:ext uri="{FF2B5EF4-FFF2-40B4-BE49-F238E27FC236}">
                <a16:creationId xmlns:a16="http://schemas.microsoft.com/office/drawing/2014/main" id="{9A19DBDE-089C-43AE-A449-73117008CB5B}"/>
              </a:ext>
            </a:extLst>
          </p:cNvPr>
          <p:cNvCxnSpPr>
            <a:cxnSpLocks/>
          </p:cNvCxnSpPr>
          <p:nvPr/>
        </p:nvCxnSpPr>
        <p:spPr>
          <a:xfrm>
            <a:off x="2911386" y="15787620"/>
            <a:ext cx="1961122" cy="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Conector: angular 75">
            <a:extLst>
              <a:ext uri="{FF2B5EF4-FFF2-40B4-BE49-F238E27FC236}">
                <a16:creationId xmlns:a16="http://schemas.microsoft.com/office/drawing/2014/main" id="{68B25FD5-F061-499A-9639-ACDF504D59CB}"/>
              </a:ext>
            </a:extLst>
          </p:cNvPr>
          <p:cNvCxnSpPr>
            <a:cxnSpLocks/>
            <a:stCxn id="107" idx="2"/>
            <a:endCxn id="135" idx="3"/>
          </p:cNvCxnSpPr>
          <p:nvPr/>
        </p:nvCxnSpPr>
        <p:spPr>
          <a:xfrm rot="5400000">
            <a:off x="23885586" y="9169976"/>
            <a:ext cx="4041359" cy="53513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: angular 83">
            <a:extLst>
              <a:ext uri="{FF2B5EF4-FFF2-40B4-BE49-F238E27FC236}">
                <a16:creationId xmlns:a16="http://schemas.microsoft.com/office/drawing/2014/main" id="{FA64FE31-B7CC-44FB-BCEE-55E8835C31AA}"/>
              </a:ext>
            </a:extLst>
          </p:cNvPr>
          <p:cNvCxnSpPr>
            <a:cxnSpLocks/>
          </p:cNvCxnSpPr>
          <p:nvPr/>
        </p:nvCxnSpPr>
        <p:spPr>
          <a:xfrm rot="5400000">
            <a:off x="24910155" y="8135313"/>
            <a:ext cx="1967612" cy="53071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: angular 86">
            <a:extLst>
              <a:ext uri="{FF2B5EF4-FFF2-40B4-BE49-F238E27FC236}">
                <a16:creationId xmlns:a16="http://schemas.microsoft.com/office/drawing/2014/main" id="{ABECC4B2-EFA3-4D89-86C7-AEC022E3FF86}"/>
              </a:ext>
            </a:extLst>
          </p:cNvPr>
          <p:cNvCxnSpPr>
            <a:cxnSpLocks/>
          </p:cNvCxnSpPr>
          <p:nvPr/>
        </p:nvCxnSpPr>
        <p:spPr>
          <a:xfrm rot="5400000">
            <a:off x="25417390" y="7622310"/>
            <a:ext cx="947375" cy="53647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: angular 92">
            <a:extLst>
              <a:ext uri="{FF2B5EF4-FFF2-40B4-BE49-F238E27FC236}">
                <a16:creationId xmlns:a16="http://schemas.microsoft.com/office/drawing/2014/main" id="{B4AE246E-8508-483F-8865-EB746160582F}"/>
              </a:ext>
            </a:extLst>
          </p:cNvPr>
          <p:cNvCxnSpPr>
            <a:cxnSpLocks/>
          </p:cNvCxnSpPr>
          <p:nvPr/>
        </p:nvCxnSpPr>
        <p:spPr>
          <a:xfrm rot="5400000">
            <a:off x="24391990" y="8652038"/>
            <a:ext cx="3002502" cy="5321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8F3F9C2E-F44C-435F-B569-684FD4FB02BC}"/>
              </a:ext>
            </a:extLst>
          </p:cNvPr>
          <p:cNvCxnSpPr>
            <a:stCxn id="6" idx="2"/>
            <a:endCxn id="107" idx="0"/>
          </p:cNvCxnSpPr>
          <p:nvPr/>
        </p:nvCxnSpPr>
        <p:spPr>
          <a:xfrm rot="16200000" flipH="1">
            <a:off x="24266258" y="4801674"/>
            <a:ext cx="3546573" cy="268572"/>
          </a:xfrm>
          <a:prstGeom prst="bentConnector3">
            <a:avLst>
              <a:gd name="adj1" fmla="val 9100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ángulo 170">
            <a:extLst>
              <a:ext uri="{FF2B5EF4-FFF2-40B4-BE49-F238E27FC236}">
                <a16:creationId xmlns:a16="http://schemas.microsoft.com/office/drawing/2014/main" id="{77380F9A-DE59-4239-9862-0AB7CE90867D}"/>
              </a:ext>
            </a:extLst>
          </p:cNvPr>
          <p:cNvSpPr/>
          <p:nvPr/>
        </p:nvSpPr>
        <p:spPr>
          <a:xfrm>
            <a:off x="20546741" y="11086821"/>
            <a:ext cx="1422522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/>
              <a:t>AFP Integra S.A.</a:t>
            </a:r>
          </a:p>
          <a:p>
            <a:pPr algn="ctr"/>
            <a:r>
              <a:rPr lang="es-CO" sz="1200" b="1" dirty="0"/>
              <a:t>(Perú)</a:t>
            </a:r>
          </a:p>
        </p:txBody>
      </p:sp>
      <p:cxnSp>
        <p:nvCxnSpPr>
          <p:cNvPr id="183" name="Conector: angular 182">
            <a:extLst>
              <a:ext uri="{FF2B5EF4-FFF2-40B4-BE49-F238E27FC236}">
                <a16:creationId xmlns:a16="http://schemas.microsoft.com/office/drawing/2014/main" id="{4E884995-3433-495E-8BA0-FBD278E3D0C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4817170" y="4250759"/>
            <a:ext cx="2711535" cy="53536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ángulo 181">
            <a:extLst>
              <a:ext uri="{FF2B5EF4-FFF2-40B4-BE49-F238E27FC236}">
                <a16:creationId xmlns:a16="http://schemas.microsoft.com/office/drawing/2014/main" id="{CE8AEEB8-7BAB-4E31-8C5E-599E6CF62FD6}"/>
              </a:ext>
            </a:extLst>
          </p:cNvPr>
          <p:cNvSpPr/>
          <p:nvPr/>
        </p:nvSpPr>
        <p:spPr>
          <a:xfrm>
            <a:off x="23951251" y="4708298"/>
            <a:ext cx="1489890" cy="70761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Fiduciaria Sura S.A. </a:t>
            </a:r>
          </a:p>
        </p:txBody>
      </p:sp>
      <p:sp>
        <p:nvSpPr>
          <p:cNvPr id="184" name="Rectángulo 183">
            <a:extLst>
              <a:ext uri="{FF2B5EF4-FFF2-40B4-BE49-F238E27FC236}">
                <a16:creationId xmlns:a16="http://schemas.microsoft.com/office/drawing/2014/main" id="{BD0702D8-ED97-4C8D-836A-82287622012F}"/>
              </a:ext>
            </a:extLst>
          </p:cNvPr>
          <p:cNvSpPr/>
          <p:nvPr/>
        </p:nvSpPr>
        <p:spPr>
          <a:xfrm>
            <a:off x="23964843" y="3635284"/>
            <a:ext cx="1489890" cy="70761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Sura Investment Management Colombia. S.A.S.</a:t>
            </a:r>
          </a:p>
        </p:txBody>
      </p:sp>
      <p:cxnSp>
        <p:nvCxnSpPr>
          <p:cNvPr id="193" name="Conector recto de flecha 192">
            <a:extLst>
              <a:ext uri="{FF2B5EF4-FFF2-40B4-BE49-F238E27FC236}">
                <a16:creationId xmlns:a16="http://schemas.microsoft.com/office/drawing/2014/main" id="{2D5F9A37-4A2C-42DE-9890-B635EC1173E6}"/>
              </a:ext>
            </a:extLst>
          </p:cNvPr>
          <p:cNvCxnSpPr/>
          <p:nvPr/>
        </p:nvCxnSpPr>
        <p:spPr>
          <a:xfrm>
            <a:off x="24704846" y="4370626"/>
            <a:ext cx="1" cy="279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de flecha 195">
            <a:extLst>
              <a:ext uri="{FF2B5EF4-FFF2-40B4-BE49-F238E27FC236}">
                <a16:creationId xmlns:a16="http://schemas.microsoft.com/office/drawing/2014/main" id="{8E454480-2AB4-40A9-8DBD-8F2494A918CE}"/>
              </a:ext>
            </a:extLst>
          </p:cNvPr>
          <p:cNvCxnSpPr>
            <a:cxnSpLocks/>
          </p:cNvCxnSpPr>
          <p:nvPr/>
        </p:nvCxnSpPr>
        <p:spPr>
          <a:xfrm flipH="1" flipV="1">
            <a:off x="25449261" y="3901411"/>
            <a:ext cx="46034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D5C8A46D-A69C-4C26-9D5F-A9D2ED0DE27B}"/>
              </a:ext>
            </a:extLst>
          </p:cNvPr>
          <p:cNvSpPr/>
          <p:nvPr/>
        </p:nvSpPr>
        <p:spPr>
          <a:xfrm>
            <a:off x="16759706" y="10123287"/>
            <a:ext cx="1438193" cy="98112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Gestión Patrimonial Sura, Asesores en Inversiones, S.A. de C.V. (México)</a:t>
            </a:r>
          </a:p>
        </p:txBody>
      </p:sp>
      <p:cxnSp>
        <p:nvCxnSpPr>
          <p:cNvPr id="188" name="Conector: angular 187">
            <a:extLst>
              <a:ext uri="{FF2B5EF4-FFF2-40B4-BE49-F238E27FC236}">
                <a16:creationId xmlns:a16="http://schemas.microsoft.com/office/drawing/2014/main" id="{C1E14D49-3BE0-4AF4-ADF8-19EE04EC1EDE}"/>
              </a:ext>
            </a:extLst>
          </p:cNvPr>
          <p:cNvCxnSpPr>
            <a:cxnSpLocks/>
            <a:stCxn id="116" idx="2"/>
            <a:endCxn id="186" idx="3"/>
          </p:cNvCxnSpPr>
          <p:nvPr/>
        </p:nvCxnSpPr>
        <p:spPr>
          <a:xfrm rot="5400000">
            <a:off x="16864233" y="8763303"/>
            <a:ext cx="3184214" cy="5168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ángulo 191">
            <a:extLst>
              <a:ext uri="{FF2B5EF4-FFF2-40B4-BE49-F238E27FC236}">
                <a16:creationId xmlns:a16="http://schemas.microsoft.com/office/drawing/2014/main" id="{792D4CCB-4DF1-4868-9D66-40DE8DCDBAD8}"/>
              </a:ext>
            </a:extLst>
          </p:cNvPr>
          <p:cNvSpPr/>
          <p:nvPr/>
        </p:nvSpPr>
        <p:spPr>
          <a:xfrm>
            <a:off x="16742228" y="11617584"/>
            <a:ext cx="1422522" cy="707615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/>
              <a:t>Inversiones Sura </a:t>
            </a:r>
            <a:r>
              <a:rPr lang="es-CO" sz="1200" b="1" dirty="0" err="1"/>
              <a:t>Corp</a:t>
            </a:r>
            <a:r>
              <a:rPr lang="es-CO" sz="1200" b="1" dirty="0"/>
              <a:t> </a:t>
            </a:r>
            <a:r>
              <a:rPr lang="es-CO" sz="1200" b="1" dirty="0">
                <a:solidFill>
                  <a:schemeClr val="tx1"/>
                </a:solidFill>
              </a:rPr>
              <a:t>(EE.UU.)</a:t>
            </a:r>
          </a:p>
        </p:txBody>
      </p:sp>
      <p:cxnSp>
        <p:nvCxnSpPr>
          <p:cNvPr id="194" name="Conector recto de flecha 193">
            <a:extLst>
              <a:ext uri="{FF2B5EF4-FFF2-40B4-BE49-F238E27FC236}">
                <a16:creationId xmlns:a16="http://schemas.microsoft.com/office/drawing/2014/main" id="{17F3CEE6-FCE3-42C6-B31A-4F568A707F12}"/>
              </a:ext>
            </a:extLst>
          </p:cNvPr>
          <p:cNvCxnSpPr>
            <a:cxnSpLocks/>
          </p:cNvCxnSpPr>
          <p:nvPr/>
        </p:nvCxnSpPr>
        <p:spPr>
          <a:xfrm>
            <a:off x="17419013" y="11116305"/>
            <a:ext cx="0" cy="50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Rectángulo 194">
            <a:extLst>
              <a:ext uri="{FF2B5EF4-FFF2-40B4-BE49-F238E27FC236}">
                <a16:creationId xmlns:a16="http://schemas.microsoft.com/office/drawing/2014/main" id="{2A80AD68-2071-4785-842E-CB64F020D39E}"/>
              </a:ext>
            </a:extLst>
          </p:cNvPr>
          <p:cNvSpPr/>
          <p:nvPr/>
        </p:nvSpPr>
        <p:spPr>
          <a:xfrm>
            <a:off x="28460486" y="3562027"/>
            <a:ext cx="1438193" cy="707615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err="1"/>
              <a:t>Asulado</a:t>
            </a:r>
            <a:r>
              <a:rPr lang="es-CO" sz="1200" b="1"/>
              <a:t>, Seguros de Vida, S.A. (Colombia)</a:t>
            </a:r>
          </a:p>
        </p:txBody>
      </p:sp>
      <p:cxnSp>
        <p:nvCxnSpPr>
          <p:cNvPr id="200" name="Conector: angular 199">
            <a:extLst>
              <a:ext uri="{FF2B5EF4-FFF2-40B4-BE49-F238E27FC236}">
                <a16:creationId xmlns:a16="http://schemas.microsoft.com/office/drawing/2014/main" id="{C453C3C0-6A36-4B51-81DE-8EDFDE31305D}"/>
              </a:ext>
            </a:extLst>
          </p:cNvPr>
          <p:cNvCxnSpPr>
            <a:cxnSpLocks/>
            <a:endCxn id="195" idx="0"/>
          </p:cNvCxnSpPr>
          <p:nvPr/>
        </p:nvCxnSpPr>
        <p:spPr>
          <a:xfrm>
            <a:off x="27197305" y="2699298"/>
            <a:ext cx="1982278" cy="8627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406907C-131F-76FA-8D66-B0818FE66FF9}"/>
              </a:ext>
            </a:extLst>
          </p:cNvPr>
          <p:cNvSpPr txBox="1"/>
          <p:nvPr/>
        </p:nvSpPr>
        <p:spPr>
          <a:xfrm>
            <a:off x="32990551" y="3569596"/>
            <a:ext cx="728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93,60%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1CB2E9C-9937-E7C0-04E0-24D00CB2AFD8}"/>
              </a:ext>
            </a:extLst>
          </p:cNvPr>
          <p:cNvSpPr txBox="1"/>
          <p:nvPr/>
        </p:nvSpPr>
        <p:spPr>
          <a:xfrm>
            <a:off x="32986454" y="4635634"/>
            <a:ext cx="728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93,76%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72A0757-99D9-305D-E225-3AC2FEB8CD70}"/>
              </a:ext>
            </a:extLst>
          </p:cNvPr>
          <p:cNvSpPr txBox="1"/>
          <p:nvPr/>
        </p:nvSpPr>
        <p:spPr>
          <a:xfrm>
            <a:off x="31459358" y="5136719"/>
            <a:ext cx="728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99,99%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264F21D-9DD3-596A-FD32-8FD980217989}"/>
              </a:ext>
            </a:extLst>
          </p:cNvPr>
          <p:cNvSpPr txBox="1"/>
          <p:nvPr/>
        </p:nvSpPr>
        <p:spPr>
          <a:xfrm>
            <a:off x="31459358" y="6241535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00D3FC9-52C6-B1E8-9195-E30C4C7D7464}"/>
              </a:ext>
            </a:extLst>
          </p:cNvPr>
          <p:cNvSpPr txBox="1"/>
          <p:nvPr/>
        </p:nvSpPr>
        <p:spPr>
          <a:xfrm>
            <a:off x="33155314" y="6380216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27F3688-1B3A-BF16-56A8-C23514204991}"/>
              </a:ext>
            </a:extLst>
          </p:cNvPr>
          <p:cNvSpPr txBox="1"/>
          <p:nvPr/>
        </p:nvSpPr>
        <p:spPr>
          <a:xfrm>
            <a:off x="32315425" y="7214686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4B70104-947A-D44B-B84D-238F649FD472}"/>
              </a:ext>
            </a:extLst>
          </p:cNvPr>
          <p:cNvSpPr txBox="1"/>
          <p:nvPr/>
        </p:nvSpPr>
        <p:spPr>
          <a:xfrm>
            <a:off x="32214601" y="8229639"/>
            <a:ext cx="7280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99,00%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DC68F80-F1A6-9074-ABA2-A3E65BACA945}"/>
              </a:ext>
            </a:extLst>
          </p:cNvPr>
          <p:cNvSpPr txBox="1"/>
          <p:nvPr/>
        </p:nvSpPr>
        <p:spPr>
          <a:xfrm>
            <a:off x="32324217" y="9267031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560EB33-A01D-A151-AFE4-4AD929BAB494}"/>
              </a:ext>
            </a:extLst>
          </p:cNvPr>
          <p:cNvSpPr txBox="1"/>
          <p:nvPr/>
        </p:nvSpPr>
        <p:spPr>
          <a:xfrm>
            <a:off x="32985751" y="11704192"/>
            <a:ext cx="8034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/>
              <a:t>99,48%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12C63D7-3E45-574E-72F5-EA9A96653906}"/>
              </a:ext>
            </a:extLst>
          </p:cNvPr>
          <p:cNvSpPr txBox="1"/>
          <p:nvPr/>
        </p:nvSpPr>
        <p:spPr>
          <a:xfrm>
            <a:off x="33101811" y="12677641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/>
              <a:t>100%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167409A4-6A06-6CE0-4857-81ED7BADB493}"/>
              </a:ext>
            </a:extLst>
          </p:cNvPr>
          <p:cNvSpPr txBox="1"/>
          <p:nvPr/>
        </p:nvSpPr>
        <p:spPr>
          <a:xfrm>
            <a:off x="34535173" y="13297398"/>
            <a:ext cx="8034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/>
              <a:t>51,44%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1E4811B7-673D-455D-D289-E54C0E932F67}"/>
              </a:ext>
            </a:extLst>
          </p:cNvPr>
          <p:cNvSpPr txBox="1"/>
          <p:nvPr/>
        </p:nvSpPr>
        <p:spPr>
          <a:xfrm>
            <a:off x="34674099" y="14311294"/>
            <a:ext cx="123300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CO" sz="1200" b="1"/>
              <a:t>69,03%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73E737B-DA63-35B4-5D2D-923868F916F3}"/>
              </a:ext>
            </a:extLst>
          </p:cNvPr>
          <p:cNvSpPr txBox="1"/>
          <p:nvPr/>
        </p:nvSpPr>
        <p:spPr>
          <a:xfrm>
            <a:off x="28299214" y="2762623"/>
            <a:ext cx="728084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s-CO" sz="1400" b="1" dirty="0"/>
              <a:t>79,21%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F0DA9ABB-E4FC-1DFC-BE71-7409153308F5}"/>
              </a:ext>
            </a:extLst>
          </p:cNvPr>
          <p:cNvSpPr txBox="1"/>
          <p:nvPr/>
        </p:nvSpPr>
        <p:spPr>
          <a:xfrm>
            <a:off x="25869666" y="3609141"/>
            <a:ext cx="790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/>
              <a:t>52,31%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4A4950A3-2715-99DB-3847-0E176055B659}"/>
              </a:ext>
            </a:extLst>
          </p:cNvPr>
          <p:cNvSpPr txBox="1"/>
          <p:nvPr/>
        </p:nvSpPr>
        <p:spPr>
          <a:xfrm>
            <a:off x="18764859" y="6371643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358B1DC-E4C7-B978-9879-B2A4CA32E7CC}"/>
              </a:ext>
            </a:extLst>
          </p:cNvPr>
          <p:cNvSpPr txBox="1"/>
          <p:nvPr/>
        </p:nvSpPr>
        <p:spPr>
          <a:xfrm>
            <a:off x="18156010" y="8161912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35351527-804A-4C85-F9B0-21853A224DB3}"/>
              </a:ext>
            </a:extLst>
          </p:cNvPr>
          <p:cNvSpPr txBox="1"/>
          <p:nvPr/>
        </p:nvSpPr>
        <p:spPr>
          <a:xfrm>
            <a:off x="17429108" y="11207109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4DB1A2E-C5EC-4A5C-93E8-83B60078A474}"/>
              </a:ext>
            </a:extLst>
          </p:cNvPr>
          <p:cNvSpPr txBox="1"/>
          <p:nvPr/>
        </p:nvSpPr>
        <p:spPr>
          <a:xfrm>
            <a:off x="18182007" y="10281368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7D784373-B704-09DF-AF4D-E8BB9E44DB08}"/>
              </a:ext>
            </a:extLst>
          </p:cNvPr>
          <p:cNvSpPr txBox="1"/>
          <p:nvPr/>
        </p:nvSpPr>
        <p:spPr>
          <a:xfrm>
            <a:off x="18170728" y="9266014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7878A1C-ABDA-0511-9EA3-3CCA55315128}"/>
              </a:ext>
            </a:extLst>
          </p:cNvPr>
          <p:cNvSpPr txBox="1"/>
          <p:nvPr/>
        </p:nvSpPr>
        <p:spPr>
          <a:xfrm>
            <a:off x="25885365" y="5566431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8749D71D-9B14-8461-45B6-9377A7B73988}"/>
              </a:ext>
            </a:extLst>
          </p:cNvPr>
          <p:cNvSpPr txBox="1"/>
          <p:nvPr/>
        </p:nvSpPr>
        <p:spPr>
          <a:xfrm>
            <a:off x="21262702" y="6438966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99,9%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180B419B-A9C8-18CD-E354-7067B6DF1D0F}"/>
              </a:ext>
            </a:extLst>
          </p:cNvPr>
          <p:cNvSpPr txBox="1"/>
          <p:nvPr/>
        </p:nvSpPr>
        <p:spPr>
          <a:xfrm>
            <a:off x="21267955" y="10779043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55,8%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9C6588D4-4624-AF1E-DA73-F3A1AC53A2EA}"/>
              </a:ext>
            </a:extLst>
          </p:cNvPr>
          <p:cNvSpPr txBox="1"/>
          <p:nvPr/>
        </p:nvSpPr>
        <p:spPr>
          <a:xfrm>
            <a:off x="18933791" y="933110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99,9%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6F00B743-AD16-FB0E-A3F6-5709BA22710B}"/>
              </a:ext>
            </a:extLst>
          </p:cNvPr>
          <p:cNvSpPr txBox="1"/>
          <p:nvPr/>
        </p:nvSpPr>
        <p:spPr>
          <a:xfrm>
            <a:off x="18910688" y="10289588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99,9%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F569F11-65F7-F4C0-9A39-E2A2BCB2C699}"/>
              </a:ext>
            </a:extLst>
          </p:cNvPr>
          <p:cNvSpPr txBox="1"/>
          <p:nvPr/>
        </p:nvSpPr>
        <p:spPr>
          <a:xfrm>
            <a:off x="23211399" y="6369583"/>
            <a:ext cx="590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100%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F82B3FB8-43F5-030C-A185-0F0E86FBCE0A}"/>
              </a:ext>
            </a:extLst>
          </p:cNvPr>
          <p:cNvSpPr txBox="1"/>
          <p:nvPr/>
        </p:nvSpPr>
        <p:spPr>
          <a:xfrm>
            <a:off x="23337299" y="8056839"/>
            <a:ext cx="5325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100%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5F7C62E0-8A57-1DD0-E70C-77277AA652CF}"/>
              </a:ext>
            </a:extLst>
          </p:cNvPr>
          <p:cNvSpPr txBox="1"/>
          <p:nvPr/>
        </p:nvSpPr>
        <p:spPr>
          <a:xfrm>
            <a:off x="23352556" y="9157761"/>
            <a:ext cx="5325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100%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2C859073-ECB2-9CFC-D7CE-4FA89D0C766F}"/>
              </a:ext>
            </a:extLst>
          </p:cNvPr>
          <p:cNvSpPr txBox="1"/>
          <p:nvPr/>
        </p:nvSpPr>
        <p:spPr>
          <a:xfrm>
            <a:off x="23328141" y="10200265"/>
            <a:ext cx="5325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100%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46C607D6-C506-D3D5-A47E-B2814821AEDF}"/>
              </a:ext>
            </a:extLst>
          </p:cNvPr>
          <p:cNvSpPr txBox="1"/>
          <p:nvPr/>
        </p:nvSpPr>
        <p:spPr>
          <a:xfrm>
            <a:off x="25582235" y="6411926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/>
              <a:t>99,9%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3A87357-9C17-74AA-54A6-AB75CE7E7D84}"/>
              </a:ext>
            </a:extLst>
          </p:cNvPr>
          <p:cNvSpPr txBox="1"/>
          <p:nvPr/>
        </p:nvSpPr>
        <p:spPr>
          <a:xfrm>
            <a:off x="25644574" y="812321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99,9%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323E03-B7DD-C63F-3363-98D294BE6BE8}"/>
              </a:ext>
            </a:extLst>
          </p:cNvPr>
          <p:cNvSpPr txBox="1"/>
          <p:nvPr/>
        </p:nvSpPr>
        <p:spPr>
          <a:xfrm>
            <a:off x="25651296" y="11197197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99,7%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B87B0720-16A7-5DC1-F3EB-10EC252DA1CD}"/>
              </a:ext>
            </a:extLst>
          </p:cNvPr>
          <p:cNvSpPr txBox="1"/>
          <p:nvPr/>
        </p:nvSpPr>
        <p:spPr>
          <a:xfrm>
            <a:off x="25637351" y="10154567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99,9%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407D769E-F167-11A0-02B0-11184D12250A}"/>
              </a:ext>
            </a:extLst>
          </p:cNvPr>
          <p:cNvSpPr txBox="1"/>
          <p:nvPr/>
        </p:nvSpPr>
        <p:spPr>
          <a:xfrm>
            <a:off x="25651296" y="9139778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99,9%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221DF9B7-1814-984F-379F-D93EAEB58DC3}"/>
              </a:ext>
            </a:extLst>
          </p:cNvPr>
          <p:cNvSpPr txBox="1"/>
          <p:nvPr/>
        </p:nvSpPr>
        <p:spPr>
          <a:xfrm>
            <a:off x="25412752" y="3616488"/>
            <a:ext cx="5325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100%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D40EFEE6-5F6A-8A20-2AB0-BD5890B514CC}"/>
              </a:ext>
            </a:extLst>
          </p:cNvPr>
          <p:cNvSpPr txBox="1"/>
          <p:nvPr/>
        </p:nvSpPr>
        <p:spPr>
          <a:xfrm>
            <a:off x="24788193" y="4371603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94,9%</a:t>
            </a:r>
          </a:p>
        </p:txBody>
      </p:sp>
      <p:sp>
        <p:nvSpPr>
          <p:cNvPr id="109" name="Rectángulo 108">
            <a:extLst>
              <a:ext uri="{FF2B5EF4-FFF2-40B4-BE49-F238E27FC236}">
                <a16:creationId xmlns:a16="http://schemas.microsoft.com/office/drawing/2014/main" id="{0DEE06CC-3FF2-6C72-5B59-E154EFDC1144}"/>
              </a:ext>
            </a:extLst>
          </p:cNvPr>
          <p:cNvSpPr/>
          <p:nvPr/>
        </p:nvSpPr>
        <p:spPr>
          <a:xfrm>
            <a:off x="33925514" y="9547405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/>
              <a:t>Inversiones Sura Brasil </a:t>
            </a:r>
            <a:r>
              <a:rPr lang="es-CO" sz="1200" b="1" err="1"/>
              <a:t>Participacoes</a:t>
            </a:r>
            <a:r>
              <a:rPr lang="es-CO" sz="1200" b="1"/>
              <a:t> </a:t>
            </a:r>
            <a:r>
              <a:rPr lang="es-CO" sz="1200" b="1" err="1"/>
              <a:t>Ltda</a:t>
            </a:r>
            <a:r>
              <a:rPr lang="es-CO" sz="1200" b="1"/>
              <a:t> (Brasil)</a:t>
            </a:r>
          </a:p>
        </p:txBody>
      </p:sp>
      <p:cxnSp>
        <p:nvCxnSpPr>
          <p:cNvPr id="118" name="Conector recto de flecha 117">
            <a:extLst>
              <a:ext uri="{FF2B5EF4-FFF2-40B4-BE49-F238E27FC236}">
                <a16:creationId xmlns:a16="http://schemas.microsoft.com/office/drawing/2014/main" id="{0A814C13-932D-A5AA-FAB2-A48A3F520B25}"/>
              </a:ext>
            </a:extLst>
          </p:cNvPr>
          <p:cNvCxnSpPr/>
          <p:nvPr/>
        </p:nvCxnSpPr>
        <p:spPr>
          <a:xfrm>
            <a:off x="34645414" y="10284482"/>
            <a:ext cx="1" cy="3492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C791951E-30F1-E8E1-9BDA-4BE2BF209672}"/>
              </a:ext>
            </a:extLst>
          </p:cNvPr>
          <p:cNvSpPr txBox="1"/>
          <p:nvPr/>
        </p:nvSpPr>
        <p:spPr>
          <a:xfrm>
            <a:off x="34637558" y="10285927"/>
            <a:ext cx="8513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b="1"/>
              <a:t>100%</a:t>
            </a:r>
          </a:p>
        </p:txBody>
      </p:sp>
      <p:sp>
        <p:nvSpPr>
          <p:cNvPr id="121" name="CuadroTexto 120">
            <a:extLst>
              <a:ext uri="{FF2B5EF4-FFF2-40B4-BE49-F238E27FC236}">
                <a16:creationId xmlns:a16="http://schemas.microsoft.com/office/drawing/2014/main" id="{FE752EEB-C282-F1B5-4C01-B7FBEC17F6DB}"/>
              </a:ext>
            </a:extLst>
          </p:cNvPr>
          <p:cNvSpPr txBox="1"/>
          <p:nvPr/>
        </p:nvSpPr>
        <p:spPr>
          <a:xfrm>
            <a:off x="33107558" y="9596772"/>
            <a:ext cx="8513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/>
              <a:t>99,99%</a:t>
            </a:r>
          </a:p>
        </p:txBody>
      </p: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80DBA98B-9318-2DD1-9675-766F28565F8D}"/>
              </a:ext>
            </a:extLst>
          </p:cNvPr>
          <p:cNvCxnSpPr>
            <a:cxnSpLocks/>
            <a:stCxn id="57" idx="2"/>
            <a:endCxn id="589" idx="0"/>
          </p:cNvCxnSpPr>
          <p:nvPr/>
        </p:nvCxnSpPr>
        <p:spPr>
          <a:xfrm rot="16200000" flipH="1">
            <a:off x="1151271" y="4605143"/>
            <a:ext cx="602049" cy="6046"/>
          </a:xfrm>
          <a:prstGeom prst="bentConnector3">
            <a:avLst>
              <a:gd name="adj1" fmla="val 50000"/>
            </a:avLst>
          </a:prstGeom>
          <a:ln>
            <a:prstDash val="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0" name="Conector: angular 99">
            <a:extLst>
              <a:ext uri="{FF2B5EF4-FFF2-40B4-BE49-F238E27FC236}">
                <a16:creationId xmlns:a16="http://schemas.microsoft.com/office/drawing/2014/main" id="{819176E7-EBE3-D319-C540-39E88E2DC8CD}"/>
              </a:ext>
            </a:extLst>
          </p:cNvPr>
          <p:cNvCxnSpPr>
            <a:cxnSpLocks/>
            <a:stCxn id="30" idx="2"/>
            <a:endCxn id="57" idx="0"/>
          </p:cNvCxnSpPr>
          <p:nvPr/>
        </p:nvCxnSpPr>
        <p:spPr>
          <a:xfrm rot="5400000">
            <a:off x="3557768" y="700369"/>
            <a:ext cx="790662" cy="500765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1" name="Conector: angular 550">
            <a:extLst>
              <a:ext uri="{FF2B5EF4-FFF2-40B4-BE49-F238E27FC236}">
                <a16:creationId xmlns:a16="http://schemas.microsoft.com/office/drawing/2014/main" id="{A7816FDD-4773-6DA1-1AAC-D0B83183AA53}"/>
              </a:ext>
            </a:extLst>
          </p:cNvPr>
          <p:cNvCxnSpPr>
            <a:cxnSpLocks/>
            <a:stCxn id="525" idx="2"/>
            <a:endCxn id="527" idx="3"/>
          </p:cNvCxnSpPr>
          <p:nvPr/>
        </p:nvCxnSpPr>
        <p:spPr>
          <a:xfrm rot="5400000">
            <a:off x="7958835" y="6964447"/>
            <a:ext cx="2623652" cy="52870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5A3D5FFB-C023-FA53-A9E3-E708DF56777E}"/>
              </a:ext>
            </a:extLst>
          </p:cNvPr>
          <p:cNvCxnSpPr>
            <a:cxnSpLocks/>
            <a:stCxn id="527" idx="2"/>
            <a:endCxn id="539" idx="3"/>
          </p:cNvCxnSpPr>
          <p:nvPr/>
        </p:nvCxnSpPr>
        <p:spPr>
          <a:xfrm rot="5400000">
            <a:off x="7574726" y="9000255"/>
            <a:ext cx="711902" cy="50026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9" name="Conector: angular 128">
            <a:extLst>
              <a:ext uri="{FF2B5EF4-FFF2-40B4-BE49-F238E27FC236}">
                <a16:creationId xmlns:a16="http://schemas.microsoft.com/office/drawing/2014/main" id="{B4DD2149-A001-A000-EA94-50E7DE7BB7BC}"/>
              </a:ext>
            </a:extLst>
          </p:cNvPr>
          <p:cNvCxnSpPr>
            <a:cxnSpLocks/>
            <a:stCxn id="527" idx="2"/>
            <a:endCxn id="541" idx="3"/>
          </p:cNvCxnSpPr>
          <p:nvPr/>
        </p:nvCxnSpPr>
        <p:spPr>
          <a:xfrm rot="5400000">
            <a:off x="6984038" y="9575921"/>
            <a:ext cx="1878257" cy="51528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3" name="Conector: angular 152">
            <a:extLst>
              <a:ext uri="{FF2B5EF4-FFF2-40B4-BE49-F238E27FC236}">
                <a16:creationId xmlns:a16="http://schemas.microsoft.com/office/drawing/2014/main" id="{672DE999-0096-0FBF-C30E-FB54BD72CB2C}"/>
              </a:ext>
            </a:extLst>
          </p:cNvPr>
          <p:cNvCxnSpPr>
            <a:cxnSpLocks/>
            <a:stCxn id="131" idx="2"/>
            <a:endCxn id="139" idx="0"/>
          </p:cNvCxnSpPr>
          <p:nvPr/>
        </p:nvCxnSpPr>
        <p:spPr>
          <a:xfrm rot="16200000" flipH="1">
            <a:off x="14491344" y="6662926"/>
            <a:ext cx="1472739" cy="83753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4" name="Conector: angular 583">
            <a:extLst>
              <a:ext uri="{FF2B5EF4-FFF2-40B4-BE49-F238E27FC236}">
                <a16:creationId xmlns:a16="http://schemas.microsoft.com/office/drawing/2014/main" id="{43C831FD-AB19-6EFE-665E-5C47BDCA9DAA}"/>
              </a:ext>
            </a:extLst>
          </p:cNvPr>
          <p:cNvCxnSpPr>
            <a:cxnSpLocks/>
            <a:stCxn id="525" idx="2"/>
            <a:endCxn id="165" idx="3"/>
          </p:cNvCxnSpPr>
          <p:nvPr/>
        </p:nvCxnSpPr>
        <p:spPr>
          <a:xfrm rot="5400000">
            <a:off x="8383708" y="6516100"/>
            <a:ext cx="1750433" cy="55218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8" name="Conector: angular 587">
            <a:extLst>
              <a:ext uri="{FF2B5EF4-FFF2-40B4-BE49-F238E27FC236}">
                <a16:creationId xmlns:a16="http://schemas.microsoft.com/office/drawing/2014/main" id="{BD6B0EC4-176E-9956-DDEC-0FD4FC0C3630}"/>
              </a:ext>
            </a:extLst>
          </p:cNvPr>
          <p:cNvCxnSpPr>
            <a:cxnSpLocks/>
            <a:stCxn id="131" idx="2"/>
            <a:endCxn id="144" idx="0"/>
          </p:cNvCxnSpPr>
          <p:nvPr/>
        </p:nvCxnSpPr>
        <p:spPr>
          <a:xfrm rot="5400000">
            <a:off x="13674876" y="6687533"/>
            <a:ext cx="1476281" cy="79186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1" name="Conector: angular 630">
            <a:extLst>
              <a:ext uri="{FF2B5EF4-FFF2-40B4-BE49-F238E27FC236}">
                <a16:creationId xmlns:a16="http://schemas.microsoft.com/office/drawing/2014/main" id="{A0C2EB79-14C3-8C31-5239-5552FA70764B}"/>
              </a:ext>
            </a:extLst>
          </p:cNvPr>
          <p:cNvCxnSpPr>
            <a:cxnSpLocks/>
            <a:stCxn id="30" idx="2"/>
            <a:endCxn id="40" idx="0"/>
          </p:cNvCxnSpPr>
          <p:nvPr/>
        </p:nvCxnSpPr>
        <p:spPr>
          <a:xfrm rot="16200000" flipH="1">
            <a:off x="6727779" y="2538011"/>
            <a:ext cx="791245" cy="13329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3" name="Conector: angular 632">
            <a:extLst>
              <a:ext uri="{FF2B5EF4-FFF2-40B4-BE49-F238E27FC236}">
                <a16:creationId xmlns:a16="http://schemas.microsoft.com/office/drawing/2014/main" id="{27E9DBF3-4DEB-ED20-3485-17AF55DC53DD}"/>
              </a:ext>
            </a:extLst>
          </p:cNvPr>
          <p:cNvCxnSpPr>
            <a:cxnSpLocks/>
            <a:stCxn id="40" idx="2"/>
            <a:endCxn id="523" idx="0"/>
          </p:cNvCxnSpPr>
          <p:nvPr/>
        </p:nvCxnSpPr>
        <p:spPr>
          <a:xfrm rot="16200000" flipH="1">
            <a:off x="7354576" y="4743025"/>
            <a:ext cx="872797" cy="219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4" name="Conector recto de flecha 203">
            <a:extLst>
              <a:ext uri="{FF2B5EF4-FFF2-40B4-BE49-F238E27FC236}">
                <a16:creationId xmlns:a16="http://schemas.microsoft.com/office/drawing/2014/main" id="{B36E9A6B-69B4-E72C-D11D-EC8EBCB10F2B}"/>
              </a:ext>
            </a:extLst>
          </p:cNvPr>
          <p:cNvCxnSpPr>
            <a:stCxn id="524" idx="2"/>
            <a:endCxn id="525" idx="0"/>
          </p:cNvCxnSpPr>
          <p:nvPr/>
        </p:nvCxnSpPr>
        <p:spPr>
          <a:xfrm>
            <a:off x="9523658" y="4299106"/>
            <a:ext cx="11357" cy="8785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5" name="Conector: angular 204">
            <a:extLst>
              <a:ext uri="{FF2B5EF4-FFF2-40B4-BE49-F238E27FC236}">
                <a16:creationId xmlns:a16="http://schemas.microsoft.com/office/drawing/2014/main" id="{FC9BC821-148B-6298-9965-0A1E05D3EA08}"/>
              </a:ext>
            </a:extLst>
          </p:cNvPr>
          <p:cNvCxnSpPr>
            <a:cxnSpLocks/>
            <a:stCxn id="525" idx="2"/>
            <a:endCxn id="526" idx="3"/>
          </p:cNvCxnSpPr>
          <p:nvPr/>
        </p:nvCxnSpPr>
        <p:spPr>
          <a:xfrm rot="5400000">
            <a:off x="8828158" y="6031624"/>
            <a:ext cx="821506" cy="59220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3" name="Conector recto de flecha 212">
            <a:extLst>
              <a:ext uri="{FF2B5EF4-FFF2-40B4-BE49-F238E27FC236}">
                <a16:creationId xmlns:a16="http://schemas.microsoft.com/office/drawing/2014/main" id="{92C28941-AF77-15D4-C47E-BB7B681A44B4}"/>
              </a:ext>
            </a:extLst>
          </p:cNvPr>
          <p:cNvCxnSpPr>
            <a:cxnSpLocks/>
            <a:stCxn id="104" idx="2"/>
            <a:endCxn id="41" idx="0"/>
          </p:cNvCxnSpPr>
          <p:nvPr/>
        </p:nvCxnSpPr>
        <p:spPr>
          <a:xfrm>
            <a:off x="3058153" y="4305650"/>
            <a:ext cx="27924" cy="13740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4" name="Conector: angular 213">
            <a:extLst>
              <a:ext uri="{FF2B5EF4-FFF2-40B4-BE49-F238E27FC236}">
                <a16:creationId xmlns:a16="http://schemas.microsoft.com/office/drawing/2014/main" id="{2BC6C3FC-9CB0-B316-988F-E32BEA1EDDE4}"/>
              </a:ext>
            </a:extLst>
          </p:cNvPr>
          <p:cNvCxnSpPr>
            <a:cxnSpLocks/>
            <a:stCxn id="41" idx="2"/>
            <a:endCxn id="594" idx="0"/>
          </p:cNvCxnSpPr>
          <p:nvPr/>
        </p:nvCxnSpPr>
        <p:spPr>
          <a:xfrm rot="5400000">
            <a:off x="1989928" y="6439553"/>
            <a:ext cx="1148396" cy="10439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5" name="Conector: angular 214">
            <a:extLst>
              <a:ext uri="{FF2B5EF4-FFF2-40B4-BE49-F238E27FC236}">
                <a16:creationId xmlns:a16="http://schemas.microsoft.com/office/drawing/2014/main" id="{7F1875BC-7131-0D93-5278-79520C612E94}"/>
              </a:ext>
            </a:extLst>
          </p:cNvPr>
          <p:cNvCxnSpPr>
            <a:cxnSpLocks/>
            <a:stCxn id="41" idx="2"/>
            <a:endCxn id="593" idx="0"/>
          </p:cNvCxnSpPr>
          <p:nvPr/>
        </p:nvCxnSpPr>
        <p:spPr>
          <a:xfrm rot="16200000" flipH="1">
            <a:off x="2976042" y="6497341"/>
            <a:ext cx="1139334" cy="91926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4" name="Conector: angular 223">
            <a:extLst>
              <a:ext uri="{FF2B5EF4-FFF2-40B4-BE49-F238E27FC236}">
                <a16:creationId xmlns:a16="http://schemas.microsoft.com/office/drawing/2014/main" id="{1D02A795-05F1-8DF1-75A4-10BA7026B9F9}"/>
              </a:ext>
            </a:extLst>
          </p:cNvPr>
          <p:cNvCxnSpPr>
            <a:cxnSpLocks/>
            <a:stCxn id="632" idx="2"/>
            <a:endCxn id="130" idx="0"/>
          </p:cNvCxnSpPr>
          <p:nvPr/>
        </p:nvCxnSpPr>
        <p:spPr>
          <a:xfrm rot="5400000">
            <a:off x="12831377" y="4605031"/>
            <a:ext cx="1344483" cy="73124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5" name="Conector: angular 224">
            <a:extLst>
              <a:ext uri="{FF2B5EF4-FFF2-40B4-BE49-F238E27FC236}">
                <a16:creationId xmlns:a16="http://schemas.microsoft.com/office/drawing/2014/main" id="{137DF56B-5847-F903-9B49-F9B9A233EE62}"/>
              </a:ext>
            </a:extLst>
          </p:cNvPr>
          <p:cNvCxnSpPr>
            <a:cxnSpLocks/>
            <a:stCxn id="632" idx="2"/>
            <a:endCxn id="131" idx="0"/>
          </p:cNvCxnSpPr>
          <p:nvPr/>
        </p:nvCxnSpPr>
        <p:spPr>
          <a:xfrm rot="16200000" flipH="1">
            <a:off x="13669445" y="4498206"/>
            <a:ext cx="1339297" cy="93970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7" name="Conector recto de flecha 226">
            <a:extLst>
              <a:ext uri="{FF2B5EF4-FFF2-40B4-BE49-F238E27FC236}">
                <a16:creationId xmlns:a16="http://schemas.microsoft.com/office/drawing/2014/main" id="{8EA0468B-8FDA-3486-7065-C20C821964FF}"/>
              </a:ext>
            </a:extLst>
          </p:cNvPr>
          <p:cNvCxnSpPr>
            <a:stCxn id="139" idx="2"/>
            <a:endCxn id="145" idx="0"/>
          </p:cNvCxnSpPr>
          <p:nvPr/>
        </p:nvCxnSpPr>
        <p:spPr>
          <a:xfrm flipH="1">
            <a:off x="15645411" y="8525678"/>
            <a:ext cx="1069" cy="5584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9" name="CuadroTexto 228">
            <a:extLst>
              <a:ext uri="{FF2B5EF4-FFF2-40B4-BE49-F238E27FC236}">
                <a16:creationId xmlns:a16="http://schemas.microsoft.com/office/drawing/2014/main" id="{DEBBA8E6-9BD7-7CEB-3BD4-907A0873D1E3}"/>
              </a:ext>
            </a:extLst>
          </p:cNvPr>
          <p:cNvSpPr txBox="1"/>
          <p:nvPr/>
        </p:nvSpPr>
        <p:spPr>
          <a:xfrm>
            <a:off x="26036597" y="2034229"/>
            <a:ext cx="6511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b="1"/>
              <a:t>93,32%</a:t>
            </a:r>
          </a:p>
        </p:txBody>
      </p:sp>
      <p:sp>
        <p:nvSpPr>
          <p:cNvPr id="230" name="CuadroTexto 229">
            <a:extLst>
              <a:ext uri="{FF2B5EF4-FFF2-40B4-BE49-F238E27FC236}">
                <a16:creationId xmlns:a16="http://schemas.microsoft.com/office/drawing/2014/main" id="{812752C9-1856-C6CA-AEFD-FF65610F1E95}"/>
              </a:ext>
            </a:extLst>
          </p:cNvPr>
          <p:cNvSpPr txBox="1"/>
          <p:nvPr/>
        </p:nvSpPr>
        <p:spPr>
          <a:xfrm>
            <a:off x="32214601" y="2078346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81,1%</a:t>
            </a:r>
          </a:p>
        </p:txBody>
      </p:sp>
      <p:sp>
        <p:nvSpPr>
          <p:cNvPr id="231" name="CuadroTexto 230">
            <a:extLst>
              <a:ext uri="{FF2B5EF4-FFF2-40B4-BE49-F238E27FC236}">
                <a16:creationId xmlns:a16="http://schemas.microsoft.com/office/drawing/2014/main" id="{7AC87A5F-EDEE-8DD2-4A2A-2FA655A5D898}"/>
              </a:ext>
            </a:extLst>
          </p:cNvPr>
          <p:cNvSpPr txBox="1"/>
          <p:nvPr/>
        </p:nvSpPr>
        <p:spPr>
          <a:xfrm>
            <a:off x="17020098" y="1325771"/>
            <a:ext cx="1524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Ordinaria: 46,11%</a:t>
            </a:r>
          </a:p>
          <a:p>
            <a:r>
              <a:rPr lang="es-CO" sz="1400" b="1" dirty="0"/>
              <a:t>Total: 24,43%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4FB5F5E-6BA4-2583-AA0D-5669FB55C171}"/>
              </a:ext>
            </a:extLst>
          </p:cNvPr>
          <p:cNvSpPr txBox="1"/>
          <p:nvPr/>
        </p:nvSpPr>
        <p:spPr>
          <a:xfrm>
            <a:off x="20887603" y="110501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/>
              <a:t>1</a:t>
            </a:r>
          </a:p>
        </p:txBody>
      </p:sp>
      <p:grpSp>
        <p:nvGrpSpPr>
          <p:cNvPr id="307" name="Grupo 306">
            <a:extLst>
              <a:ext uri="{FF2B5EF4-FFF2-40B4-BE49-F238E27FC236}">
                <a16:creationId xmlns:a16="http://schemas.microsoft.com/office/drawing/2014/main" id="{B32F68B5-84B4-DCD2-5620-0043C1FD9F31}"/>
              </a:ext>
            </a:extLst>
          </p:cNvPr>
          <p:cNvGrpSpPr/>
          <p:nvPr/>
        </p:nvGrpSpPr>
        <p:grpSpPr>
          <a:xfrm>
            <a:off x="730175" y="3238872"/>
            <a:ext cx="1461734" cy="1068270"/>
            <a:chOff x="730175" y="3238872"/>
            <a:chExt cx="1461734" cy="1068270"/>
          </a:xfrm>
        </p:grpSpPr>
        <p:grpSp>
          <p:nvGrpSpPr>
            <p:cNvPr id="250" name="Grupo 249">
              <a:extLst>
                <a:ext uri="{FF2B5EF4-FFF2-40B4-BE49-F238E27FC236}">
                  <a16:creationId xmlns:a16="http://schemas.microsoft.com/office/drawing/2014/main" id="{244C70D4-52AF-AFD8-B2EC-C5BFE31896A9}"/>
                </a:ext>
              </a:extLst>
            </p:cNvPr>
            <p:cNvGrpSpPr/>
            <p:nvPr/>
          </p:nvGrpSpPr>
          <p:grpSpPr>
            <a:xfrm>
              <a:off x="730175" y="3238872"/>
              <a:ext cx="1438193" cy="1068270"/>
              <a:chOff x="994335" y="3238872"/>
              <a:chExt cx="1438193" cy="1068270"/>
            </a:xfrm>
          </p:grpSpPr>
          <p:sp>
            <p:nvSpPr>
              <p:cNvPr id="57" name="Rectángulo 56">
                <a:extLst>
                  <a:ext uri="{FF2B5EF4-FFF2-40B4-BE49-F238E27FC236}">
                    <a16:creationId xmlns:a16="http://schemas.microsoft.com/office/drawing/2014/main" id="{BFA87F92-E4CF-9BBB-F218-C6CF46D11DAF}"/>
                  </a:ext>
                </a:extLst>
              </p:cNvPr>
              <p:cNvSpPr/>
              <p:nvPr/>
            </p:nvSpPr>
            <p:spPr>
              <a:xfrm>
                <a:off x="994335" y="3599527"/>
                <a:ext cx="1438193" cy="70761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>
                    <a:solidFill>
                      <a:schemeClr val="dk1"/>
                    </a:solidFill>
                  </a:rPr>
                  <a:t>Banca de Inversión Bancolombia S.A.</a:t>
                </a:r>
              </a:p>
            </p:txBody>
          </p:sp>
          <p:sp>
            <p:nvSpPr>
              <p:cNvPr id="595" name="CuadroTexto 594">
                <a:extLst>
                  <a:ext uri="{FF2B5EF4-FFF2-40B4-BE49-F238E27FC236}">
                    <a16:creationId xmlns:a16="http://schemas.microsoft.com/office/drawing/2014/main" id="{F536A9AF-C64D-5932-95CC-3BE3E7F39EDD}"/>
                  </a:ext>
                </a:extLst>
              </p:cNvPr>
              <p:cNvSpPr txBox="1"/>
              <p:nvPr/>
            </p:nvSpPr>
            <p:spPr>
              <a:xfrm>
                <a:off x="1676447" y="3238872"/>
                <a:ext cx="72808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b="1" dirty="0"/>
                  <a:t>89,74%</a:t>
                </a:r>
              </a:p>
            </p:txBody>
          </p:sp>
        </p:grp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87139240-B4BC-ECF1-BF34-6C8B13EF2353}"/>
                </a:ext>
              </a:extLst>
            </p:cNvPr>
            <p:cNvSpPr txBox="1"/>
            <p:nvPr/>
          </p:nvSpPr>
          <p:spPr>
            <a:xfrm>
              <a:off x="1915871" y="3947399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4</a:t>
              </a:r>
            </a:p>
          </p:txBody>
        </p:sp>
      </p:grpSp>
      <p:grpSp>
        <p:nvGrpSpPr>
          <p:cNvPr id="257" name="Grupo 256">
            <a:extLst>
              <a:ext uri="{FF2B5EF4-FFF2-40B4-BE49-F238E27FC236}">
                <a16:creationId xmlns:a16="http://schemas.microsoft.com/office/drawing/2014/main" id="{4C6D3DD1-9BBE-00D8-BD44-AD159246A882}"/>
              </a:ext>
            </a:extLst>
          </p:cNvPr>
          <p:cNvGrpSpPr/>
          <p:nvPr/>
        </p:nvGrpSpPr>
        <p:grpSpPr>
          <a:xfrm>
            <a:off x="15299072" y="3205765"/>
            <a:ext cx="1503395" cy="852186"/>
            <a:chOff x="11967341" y="3008783"/>
            <a:chExt cx="1503395" cy="852186"/>
          </a:xfrm>
        </p:grpSpPr>
        <p:sp>
          <p:nvSpPr>
            <p:cNvPr id="596" name="CuadroTexto 595">
              <a:extLst>
                <a:ext uri="{FF2B5EF4-FFF2-40B4-BE49-F238E27FC236}">
                  <a16:creationId xmlns:a16="http://schemas.microsoft.com/office/drawing/2014/main" id="{DC6272FE-4309-EC0D-C6FF-3BA0B67515AC}"/>
                </a:ext>
              </a:extLst>
            </p:cNvPr>
            <p:cNvSpPr txBox="1"/>
            <p:nvPr/>
          </p:nvSpPr>
          <p:spPr>
            <a:xfrm>
              <a:off x="12103995" y="3008783"/>
              <a:ext cx="4988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94%</a:t>
              </a:r>
            </a:p>
          </p:txBody>
        </p:sp>
        <p:grpSp>
          <p:nvGrpSpPr>
            <p:cNvPr id="635" name="Grupo 634">
              <a:extLst>
                <a:ext uri="{FF2B5EF4-FFF2-40B4-BE49-F238E27FC236}">
                  <a16:creationId xmlns:a16="http://schemas.microsoft.com/office/drawing/2014/main" id="{29548238-FA8A-5BAF-F1E4-3DCBF795114E}"/>
                </a:ext>
              </a:extLst>
            </p:cNvPr>
            <p:cNvGrpSpPr/>
            <p:nvPr/>
          </p:nvGrpSpPr>
          <p:grpSpPr>
            <a:xfrm>
              <a:off x="11967341" y="3403972"/>
              <a:ext cx="1503395" cy="456997"/>
              <a:chOff x="11967341" y="3403972"/>
              <a:chExt cx="1503395" cy="456997"/>
            </a:xfrm>
          </p:grpSpPr>
          <p:sp>
            <p:nvSpPr>
              <p:cNvPr id="590" name="Rectángulo 589">
                <a:extLst>
                  <a:ext uri="{FF2B5EF4-FFF2-40B4-BE49-F238E27FC236}">
                    <a16:creationId xmlns:a16="http://schemas.microsoft.com/office/drawing/2014/main" id="{423D9C5E-95AB-E5A8-0E25-711B9F02AFC3}"/>
                  </a:ext>
                </a:extLst>
              </p:cNvPr>
              <p:cNvSpPr/>
              <p:nvPr/>
            </p:nvSpPr>
            <p:spPr>
              <a:xfrm>
                <a:off x="11967341" y="3403972"/>
                <a:ext cx="1438193" cy="450821"/>
              </a:xfrm>
              <a:prstGeom prst="rect">
                <a:avLst/>
              </a:prstGeom>
              <a:ln w="28575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/>
                  <a:t>Renting Colombia S.A.S.</a:t>
                </a:r>
              </a:p>
            </p:txBody>
          </p:sp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21CD72A2-8AAE-C689-AF88-1845E0395D21}"/>
                  </a:ext>
                </a:extLst>
              </p:cNvPr>
              <p:cNvSpPr txBox="1"/>
              <p:nvPr/>
            </p:nvSpPr>
            <p:spPr>
              <a:xfrm>
                <a:off x="13103328" y="3553192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35</a:t>
                </a:r>
              </a:p>
            </p:txBody>
          </p:sp>
        </p:grpSp>
      </p:grpSp>
      <p:grpSp>
        <p:nvGrpSpPr>
          <p:cNvPr id="258" name="Grupo 257">
            <a:extLst>
              <a:ext uri="{FF2B5EF4-FFF2-40B4-BE49-F238E27FC236}">
                <a16:creationId xmlns:a16="http://schemas.microsoft.com/office/drawing/2014/main" id="{86C33D9D-F201-2193-42A1-63099D0AA412}"/>
              </a:ext>
            </a:extLst>
          </p:cNvPr>
          <p:cNvGrpSpPr/>
          <p:nvPr/>
        </p:nvGrpSpPr>
        <p:grpSpPr>
          <a:xfrm>
            <a:off x="17246698" y="3192232"/>
            <a:ext cx="1509623" cy="1102804"/>
            <a:chOff x="15128467" y="3008783"/>
            <a:chExt cx="1509623" cy="1102804"/>
          </a:xfrm>
        </p:grpSpPr>
        <p:sp>
          <p:nvSpPr>
            <p:cNvPr id="628" name="CuadroTexto 627">
              <a:extLst>
                <a:ext uri="{FF2B5EF4-FFF2-40B4-BE49-F238E27FC236}">
                  <a16:creationId xmlns:a16="http://schemas.microsoft.com/office/drawing/2014/main" id="{92AF16DB-33F0-BE26-F70C-4C6EFB0CD2EE}"/>
                </a:ext>
              </a:extLst>
            </p:cNvPr>
            <p:cNvSpPr txBox="1"/>
            <p:nvPr/>
          </p:nvSpPr>
          <p:spPr>
            <a:xfrm>
              <a:off x="15823130" y="3008783"/>
              <a:ext cx="7280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/>
                <a:t>94,99%</a:t>
              </a:r>
            </a:p>
          </p:txBody>
        </p:sp>
        <p:grpSp>
          <p:nvGrpSpPr>
            <p:cNvPr id="634" name="Grupo 633">
              <a:extLst>
                <a:ext uri="{FF2B5EF4-FFF2-40B4-BE49-F238E27FC236}">
                  <a16:creationId xmlns:a16="http://schemas.microsoft.com/office/drawing/2014/main" id="{6FEDD226-41DE-CFD0-C116-769BB109A378}"/>
                </a:ext>
              </a:extLst>
            </p:cNvPr>
            <p:cNvGrpSpPr/>
            <p:nvPr/>
          </p:nvGrpSpPr>
          <p:grpSpPr>
            <a:xfrm>
              <a:off x="15128467" y="3374356"/>
              <a:ext cx="1509623" cy="737231"/>
              <a:chOff x="15128467" y="3374356"/>
              <a:chExt cx="1509623" cy="737231"/>
            </a:xfrm>
          </p:grpSpPr>
          <p:sp>
            <p:nvSpPr>
              <p:cNvPr id="585" name="Rectángulo 584">
                <a:extLst>
                  <a:ext uri="{FF2B5EF4-FFF2-40B4-BE49-F238E27FC236}">
                    <a16:creationId xmlns:a16="http://schemas.microsoft.com/office/drawing/2014/main" id="{5217934B-F3B9-122F-EB62-0908C4E8E1D3}"/>
                  </a:ext>
                </a:extLst>
              </p:cNvPr>
              <p:cNvSpPr/>
              <p:nvPr/>
            </p:nvSpPr>
            <p:spPr>
              <a:xfrm>
                <a:off x="15128467" y="3403972"/>
                <a:ext cx="1438193" cy="707615"/>
              </a:xfrm>
              <a:prstGeom prst="rect">
                <a:avLst/>
              </a:prstGeom>
              <a:ln w="28575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b="1" dirty="0" err="1"/>
                  <a:t>Nequi</a:t>
                </a:r>
                <a:r>
                  <a:rPr lang="es-ES" sz="1200" b="1" dirty="0"/>
                  <a:t> S.A. Compañía de Financiamiento</a:t>
                </a:r>
              </a:p>
            </p:txBody>
          </p:sp>
          <p:sp>
            <p:nvSpPr>
              <p:cNvPr id="49" name="CuadroTexto 48">
                <a:extLst>
                  <a:ext uri="{FF2B5EF4-FFF2-40B4-BE49-F238E27FC236}">
                    <a16:creationId xmlns:a16="http://schemas.microsoft.com/office/drawing/2014/main" id="{E0E8C2E9-8D54-41A5-3086-956DB2292AA4}"/>
                  </a:ext>
                </a:extLst>
              </p:cNvPr>
              <p:cNvSpPr txBox="1"/>
              <p:nvPr/>
            </p:nvSpPr>
            <p:spPr>
              <a:xfrm>
                <a:off x="16270682" y="3374356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36</a:t>
                </a:r>
              </a:p>
            </p:txBody>
          </p:sp>
        </p:grpSp>
      </p:grpSp>
      <p:grpSp>
        <p:nvGrpSpPr>
          <p:cNvPr id="248" name="Grupo 247">
            <a:extLst>
              <a:ext uri="{FF2B5EF4-FFF2-40B4-BE49-F238E27FC236}">
                <a16:creationId xmlns:a16="http://schemas.microsoft.com/office/drawing/2014/main" id="{C6DA0772-3EAA-CE64-655A-677EFBF23654}"/>
              </a:ext>
            </a:extLst>
          </p:cNvPr>
          <p:cNvGrpSpPr/>
          <p:nvPr/>
        </p:nvGrpSpPr>
        <p:grpSpPr>
          <a:xfrm>
            <a:off x="2339056" y="3258122"/>
            <a:ext cx="1476497" cy="1068270"/>
            <a:chOff x="2795721" y="3238872"/>
            <a:chExt cx="1476497" cy="1068270"/>
          </a:xfrm>
        </p:grpSpPr>
        <p:sp>
          <p:nvSpPr>
            <p:cNvPr id="600" name="CuadroTexto 599">
              <a:extLst>
                <a:ext uri="{FF2B5EF4-FFF2-40B4-BE49-F238E27FC236}">
                  <a16:creationId xmlns:a16="http://schemas.microsoft.com/office/drawing/2014/main" id="{36934513-6B4B-E1C2-2BE7-BE80C2180534}"/>
                </a:ext>
              </a:extLst>
            </p:cNvPr>
            <p:cNvSpPr txBox="1"/>
            <p:nvPr/>
          </p:nvSpPr>
          <p:spPr>
            <a:xfrm>
              <a:off x="3524148" y="3238872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93</a:t>
              </a:r>
              <a:r>
                <a:rPr lang="es-CO" sz="1600" b="1" dirty="0"/>
                <a:t>%</a:t>
              </a:r>
            </a:p>
          </p:txBody>
        </p:sp>
        <p:grpSp>
          <p:nvGrpSpPr>
            <p:cNvPr id="550" name="Grupo 549">
              <a:extLst>
                <a:ext uri="{FF2B5EF4-FFF2-40B4-BE49-F238E27FC236}">
                  <a16:creationId xmlns:a16="http://schemas.microsoft.com/office/drawing/2014/main" id="{AAF45449-5460-CB38-53FF-383D05F07E2D}"/>
                </a:ext>
              </a:extLst>
            </p:cNvPr>
            <p:cNvGrpSpPr/>
            <p:nvPr/>
          </p:nvGrpSpPr>
          <p:grpSpPr>
            <a:xfrm>
              <a:off x="2795721" y="3578785"/>
              <a:ext cx="1476497" cy="728357"/>
              <a:chOff x="3183806" y="5276883"/>
              <a:chExt cx="1476497" cy="728357"/>
            </a:xfrm>
          </p:grpSpPr>
          <p:sp>
            <p:nvSpPr>
              <p:cNvPr id="104" name="Rectángulo 103">
                <a:extLst>
                  <a:ext uri="{FF2B5EF4-FFF2-40B4-BE49-F238E27FC236}">
                    <a16:creationId xmlns:a16="http://schemas.microsoft.com/office/drawing/2014/main" id="{935B9BC4-ED0D-B15F-7C9D-AF7C9C762912}"/>
                  </a:ext>
                </a:extLst>
              </p:cNvPr>
              <p:cNvSpPr/>
              <p:nvPr/>
            </p:nvSpPr>
            <p:spPr>
              <a:xfrm>
                <a:off x="3183806" y="5276883"/>
                <a:ext cx="1438193" cy="70761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/>
                  <a:t>Valores Bancolombia S.A.</a:t>
                </a:r>
              </a:p>
            </p:txBody>
          </p:sp>
          <p:sp>
            <p:nvSpPr>
              <p:cNvPr id="70" name="CuadroTexto 69">
                <a:extLst>
                  <a:ext uri="{FF2B5EF4-FFF2-40B4-BE49-F238E27FC236}">
                    <a16:creationId xmlns:a16="http://schemas.microsoft.com/office/drawing/2014/main" id="{EE1B00F0-D46A-CFBF-2FA4-F823CD226A4C}"/>
                  </a:ext>
                </a:extLst>
              </p:cNvPr>
              <p:cNvSpPr txBox="1"/>
              <p:nvPr/>
            </p:nvSpPr>
            <p:spPr>
              <a:xfrm>
                <a:off x="4384265" y="5697463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6</a:t>
                </a:r>
              </a:p>
            </p:txBody>
          </p:sp>
        </p:grpSp>
      </p:grpSp>
      <p:grpSp>
        <p:nvGrpSpPr>
          <p:cNvPr id="254" name="Grupo 253">
            <a:extLst>
              <a:ext uri="{FF2B5EF4-FFF2-40B4-BE49-F238E27FC236}">
                <a16:creationId xmlns:a16="http://schemas.microsoft.com/office/drawing/2014/main" id="{6B5EEE19-4B08-75D5-28F7-6702CED2D714}"/>
              </a:ext>
            </a:extLst>
          </p:cNvPr>
          <p:cNvGrpSpPr/>
          <p:nvPr/>
        </p:nvGrpSpPr>
        <p:grpSpPr>
          <a:xfrm>
            <a:off x="3238632" y="7047363"/>
            <a:ext cx="1402764" cy="1052856"/>
            <a:chOff x="3676047" y="7047363"/>
            <a:chExt cx="1402764" cy="1052856"/>
          </a:xfrm>
        </p:grpSpPr>
        <p:sp>
          <p:nvSpPr>
            <p:cNvPr id="603" name="CuadroTexto 602">
              <a:extLst>
                <a:ext uri="{FF2B5EF4-FFF2-40B4-BE49-F238E27FC236}">
                  <a16:creationId xmlns:a16="http://schemas.microsoft.com/office/drawing/2014/main" id="{657CD5F8-5164-3833-6DD3-24EE5752E72F}"/>
                </a:ext>
              </a:extLst>
            </p:cNvPr>
            <p:cNvSpPr txBox="1"/>
            <p:nvPr/>
          </p:nvSpPr>
          <p:spPr>
            <a:xfrm>
              <a:off x="3676047" y="7047363"/>
              <a:ext cx="646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grpSp>
          <p:nvGrpSpPr>
            <p:cNvPr id="235" name="Grupo 234">
              <a:extLst>
                <a:ext uri="{FF2B5EF4-FFF2-40B4-BE49-F238E27FC236}">
                  <a16:creationId xmlns:a16="http://schemas.microsoft.com/office/drawing/2014/main" id="{4230EEB3-7135-56A5-5290-EAE4C8FD4A02}"/>
                </a:ext>
              </a:extLst>
            </p:cNvPr>
            <p:cNvGrpSpPr/>
            <p:nvPr/>
          </p:nvGrpSpPr>
          <p:grpSpPr>
            <a:xfrm>
              <a:off x="3806700" y="7526640"/>
              <a:ext cx="1272111" cy="573579"/>
              <a:chOff x="3384497" y="7535702"/>
              <a:chExt cx="1272111" cy="573579"/>
            </a:xfrm>
          </p:grpSpPr>
          <p:sp>
            <p:nvSpPr>
              <p:cNvPr id="593" name="Rectángulo 592">
                <a:extLst>
                  <a:ext uri="{FF2B5EF4-FFF2-40B4-BE49-F238E27FC236}">
                    <a16:creationId xmlns:a16="http://schemas.microsoft.com/office/drawing/2014/main" id="{2633FE74-D037-D15A-6400-1B4AD9EFB528}"/>
                  </a:ext>
                </a:extLst>
              </p:cNvPr>
              <p:cNvSpPr/>
              <p:nvPr/>
            </p:nvSpPr>
            <p:spPr>
              <a:xfrm>
                <a:off x="3384497" y="7535702"/>
                <a:ext cx="1272111" cy="559507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 dirty="0"/>
                  <a:t>Cibest Capital LLC </a:t>
                </a:r>
              </a:p>
            </p:txBody>
          </p:sp>
          <p:sp>
            <p:nvSpPr>
              <p:cNvPr id="89" name="CuadroTexto 88">
                <a:extLst>
                  <a:ext uri="{FF2B5EF4-FFF2-40B4-BE49-F238E27FC236}">
                    <a16:creationId xmlns:a16="http://schemas.microsoft.com/office/drawing/2014/main" id="{EDAE9346-9568-9186-A73B-DD61CFA5978B}"/>
                  </a:ext>
                </a:extLst>
              </p:cNvPr>
              <p:cNvSpPr txBox="1"/>
              <p:nvPr/>
            </p:nvSpPr>
            <p:spPr>
              <a:xfrm>
                <a:off x="4380570" y="7801504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9</a:t>
                </a:r>
              </a:p>
            </p:txBody>
          </p:sp>
        </p:grpSp>
      </p:grpSp>
      <p:grpSp>
        <p:nvGrpSpPr>
          <p:cNvPr id="253" name="Grupo 252">
            <a:extLst>
              <a:ext uri="{FF2B5EF4-FFF2-40B4-BE49-F238E27FC236}">
                <a16:creationId xmlns:a16="http://schemas.microsoft.com/office/drawing/2014/main" id="{785BDF72-9C1F-992B-3EAB-F143F7DB3705}"/>
              </a:ext>
            </a:extLst>
          </p:cNvPr>
          <p:cNvGrpSpPr/>
          <p:nvPr/>
        </p:nvGrpSpPr>
        <p:grpSpPr>
          <a:xfrm>
            <a:off x="1434168" y="7091080"/>
            <a:ext cx="1216012" cy="1012819"/>
            <a:chOff x="1871583" y="7091080"/>
            <a:chExt cx="1216012" cy="1012819"/>
          </a:xfrm>
        </p:grpSpPr>
        <p:sp>
          <p:nvSpPr>
            <p:cNvPr id="602" name="CuadroTexto 601">
              <a:extLst>
                <a:ext uri="{FF2B5EF4-FFF2-40B4-BE49-F238E27FC236}">
                  <a16:creationId xmlns:a16="http://schemas.microsoft.com/office/drawing/2014/main" id="{44D40239-2DB1-9746-1AA8-8DF23F27D6A6}"/>
                </a:ext>
              </a:extLst>
            </p:cNvPr>
            <p:cNvSpPr txBox="1"/>
            <p:nvPr/>
          </p:nvSpPr>
          <p:spPr>
            <a:xfrm>
              <a:off x="2479589" y="7091080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grpSp>
          <p:nvGrpSpPr>
            <p:cNvPr id="232" name="Grupo 231">
              <a:extLst>
                <a:ext uri="{FF2B5EF4-FFF2-40B4-BE49-F238E27FC236}">
                  <a16:creationId xmlns:a16="http://schemas.microsoft.com/office/drawing/2014/main" id="{41583E32-5C89-BD7E-81DA-027BC0014D48}"/>
                </a:ext>
              </a:extLst>
            </p:cNvPr>
            <p:cNvGrpSpPr/>
            <p:nvPr/>
          </p:nvGrpSpPr>
          <p:grpSpPr>
            <a:xfrm>
              <a:off x="1871583" y="7535702"/>
              <a:ext cx="1216012" cy="568197"/>
              <a:chOff x="1642980" y="7535702"/>
              <a:chExt cx="1216012" cy="568197"/>
            </a:xfrm>
          </p:grpSpPr>
          <p:sp>
            <p:nvSpPr>
              <p:cNvPr id="594" name="Rectángulo 593">
                <a:extLst>
                  <a:ext uri="{FF2B5EF4-FFF2-40B4-BE49-F238E27FC236}">
                    <a16:creationId xmlns:a16="http://schemas.microsoft.com/office/drawing/2014/main" id="{3DD2E5F9-3CFE-9D29-61C0-ACDC25CE4D07}"/>
                  </a:ext>
                </a:extLst>
              </p:cNvPr>
              <p:cNvSpPr/>
              <p:nvPr/>
            </p:nvSpPr>
            <p:spPr>
              <a:xfrm>
                <a:off x="1642980" y="7535702"/>
                <a:ext cx="1216012" cy="532579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 dirty="0"/>
                  <a:t>Cibest Capital </a:t>
                </a:r>
                <a:r>
                  <a:rPr lang="es-CO" sz="1200" b="1" dirty="0" err="1"/>
                  <a:t>Advisers</a:t>
                </a:r>
                <a:r>
                  <a:rPr lang="es-CO" sz="1200" b="1" dirty="0"/>
                  <a:t> LLC</a:t>
                </a:r>
              </a:p>
            </p:txBody>
          </p:sp>
          <p:sp>
            <p:nvSpPr>
              <p:cNvPr id="90" name="CuadroTexto 89">
                <a:extLst>
                  <a:ext uri="{FF2B5EF4-FFF2-40B4-BE49-F238E27FC236}">
                    <a16:creationId xmlns:a16="http://schemas.microsoft.com/office/drawing/2014/main" id="{2CDB1FD1-62EA-52BD-E8E5-E00F4C549739}"/>
                  </a:ext>
                </a:extLst>
              </p:cNvPr>
              <p:cNvSpPr txBox="1"/>
              <p:nvPr/>
            </p:nvSpPr>
            <p:spPr>
              <a:xfrm>
                <a:off x="2557467" y="7796122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8</a:t>
                </a:r>
              </a:p>
            </p:txBody>
          </p:sp>
        </p:grpSp>
      </p:grpSp>
      <p:grpSp>
        <p:nvGrpSpPr>
          <p:cNvPr id="246" name="Grupo 245">
            <a:extLst>
              <a:ext uri="{FF2B5EF4-FFF2-40B4-BE49-F238E27FC236}">
                <a16:creationId xmlns:a16="http://schemas.microsoft.com/office/drawing/2014/main" id="{CC40FEFA-261C-D075-0225-C750EE2D66B7}"/>
              </a:ext>
            </a:extLst>
          </p:cNvPr>
          <p:cNvGrpSpPr/>
          <p:nvPr/>
        </p:nvGrpSpPr>
        <p:grpSpPr>
          <a:xfrm>
            <a:off x="5511331" y="3238872"/>
            <a:ext cx="1474669" cy="1068270"/>
            <a:chOff x="6247128" y="3238872"/>
            <a:chExt cx="1474669" cy="1068270"/>
          </a:xfrm>
        </p:grpSpPr>
        <p:sp>
          <p:nvSpPr>
            <p:cNvPr id="599" name="CuadroTexto 598">
              <a:extLst>
                <a:ext uri="{FF2B5EF4-FFF2-40B4-BE49-F238E27FC236}">
                  <a16:creationId xmlns:a16="http://schemas.microsoft.com/office/drawing/2014/main" id="{1538E558-D733-82A5-BD3C-C473AF69BD28}"/>
                </a:ext>
              </a:extLst>
            </p:cNvPr>
            <p:cNvSpPr txBox="1"/>
            <p:nvPr/>
          </p:nvSpPr>
          <p:spPr>
            <a:xfrm>
              <a:off x="6998779" y="3238872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grpSp>
          <p:nvGrpSpPr>
            <p:cNvPr id="177" name="Grupo 176">
              <a:extLst>
                <a:ext uri="{FF2B5EF4-FFF2-40B4-BE49-F238E27FC236}">
                  <a16:creationId xmlns:a16="http://schemas.microsoft.com/office/drawing/2014/main" id="{219E8574-DB1E-118E-577D-2506193EE4FD}"/>
                </a:ext>
              </a:extLst>
            </p:cNvPr>
            <p:cNvGrpSpPr/>
            <p:nvPr/>
          </p:nvGrpSpPr>
          <p:grpSpPr>
            <a:xfrm>
              <a:off x="6247128" y="3599527"/>
              <a:ext cx="1474669" cy="707615"/>
              <a:chOff x="5789928" y="1072260"/>
              <a:chExt cx="1474669" cy="707615"/>
            </a:xfrm>
          </p:grpSpPr>
          <p:sp>
            <p:nvSpPr>
              <p:cNvPr id="102" name="Rectángulo 101">
                <a:extLst>
                  <a:ext uri="{FF2B5EF4-FFF2-40B4-BE49-F238E27FC236}">
                    <a16:creationId xmlns:a16="http://schemas.microsoft.com/office/drawing/2014/main" id="{ECA2A86E-B0D0-27F1-622F-90AD18FD113A}"/>
                  </a:ext>
                </a:extLst>
              </p:cNvPr>
              <p:cNvSpPr/>
              <p:nvPr/>
            </p:nvSpPr>
            <p:spPr>
              <a:xfrm>
                <a:off x="5789928" y="1072260"/>
                <a:ext cx="1438193" cy="707615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>
                    <a:solidFill>
                      <a:schemeClr val="dk1"/>
                    </a:solidFill>
                  </a:rPr>
                  <a:t>Bancolombia Puerto Rico</a:t>
                </a:r>
              </a:p>
            </p:txBody>
          </p:sp>
          <p:sp>
            <p:nvSpPr>
              <p:cNvPr id="113" name="CuadroTexto 112">
                <a:extLst>
                  <a:ext uri="{FF2B5EF4-FFF2-40B4-BE49-F238E27FC236}">
                    <a16:creationId xmlns:a16="http://schemas.microsoft.com/office/drawing/2014/main" id="{990F710C-8345-55F2-E2C1-E950357B9F8B}"/>
                  </a:ext>
                </a:extLst>
              </p:cNvPr>
              <p:cNvSpPr txBox="1"/>
              <p:nvPr/>
            </p:nvSpPr>
            <p:spPr>
              <a:xfrm>
                <a:off x="6897189" y="1464953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11</a:t>
                </a:r>
              </a:p>
            </p:txBody>
          </p:sp>
        </p:grpSp>
      </p:grpSp>
      <p:grpSp>
        <p:nvGrpSpPr>
          <p:cNvPr id="247" name="Grupo 246">
            <a:extLst>
              <a:ext uri="{FF2B5EF4-FFF2-40B4-BE49-F238E27FC236}">
                <a16:creationId xmlns:a16="http://schemas.microsoft.com/office/drawing/2014/main" id="{30CD063F-1793-B6DA-DED0-053622A756FA}"/>
              </a:ext>
            </a:extLst>
          </p:cNvPr>
          <p:cNvGrpSpPr/>
          <p:nvPr/>
        </p:nvGrpSpPr>
        <p:grpSpPr>
          <a:xfrm>
            <a:off x="3923115" y="3238872"/>
            <a:ext cx="1438193" cy="1068270"/>
            <a:chOff x="4485659" y="3238872"/>
            <a:chExt cx="1438193" cy="1068270"/>
          </a:xfrm>
        </p:grpSpPr>
        <p:sp>
          <p:nvSpPr>
            <p:cNvPr id="598" name="CuadroTexto 597">
              <a:extLst>
                <a:ext uri="{FF2B5EF4-FFF2-40B4-BE49-F238E27FC236}">
                  <a16:creationId xmlns:a16="http://schemas.microsoft.com/office/drawing/2014/main" id="{8E04B243-2663-F06D-EBB7-BB6110623CA7}"/>
                </a:ext>
              </a:extLst>
            </p:cNvPr>
            <p:cNvSpPr txBox="1"/>
            <p:nvPr/>
          </p:nvSpPr>
          <p:spPr>
            <a:xfrm>
              <a:off x="5230156" y="3238872"/>
              <a:ext cx="542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94%</a:t>
              </a:r>
            </a:p>
          </p:txBody>
        </p:sp>
        <p:grpSp>
          <p:nvGrpSpPr>
            <p:cNvPr id="176" name="Grupo 175">
              <a:extLst>
                <a:ext uri="{FF2B5EF4-FFF2-40B4-BE49-F238E27FC236}">
                  <a16:creationId xmlns:a16="http://schemas.microsoft.com/office/drawing/2014/main" id="{15A6F480-18AB-3122-8B96-3AE3FB6BF8EC}"/>
                </a:ext>
              </a:extLst>
            </p:cNvPr>
            <p:cNvGrpSpPr/>
            <p:nvPr/>
          </p:nvGrpSpPr>
          <p:grpSpPr>
            <a:xfrm>
              <a:off x="4485659" y="3599527"/>
              <a:ext cx="1438193" cy="707615"/>
              <a:chOff x="3723659" y="3547603"/>
              <a:chExt cx="1438193" cy="707615"/>
            </a:xfrm>
          </p:grpSpPr>
          <p:sp>
            <p:nvSpPr>
              <p:cNvPr id="43" name="Rectángulo 42">
                <a:extLst>
                  <a:ext uri="{FF2B5EF4-FFF2-40B4-BE49-F238E27FC236}">
                    <a16:creationId xmlns:a16="http://schemas.microsoft.com/office/drawing/2014/main" id="{F124F2D8-9749-7C37-F1CA-F925BDE58477}"/>
                  </a:ext>
                </a:extLst>
              </p:cNvPr>
              <p:cNvSpPr/>
              <p:nvPr/>
            </p:nvSpPr>
            <p:spPr>
              <a:xfrm>
                <a:off x="3723659" y="3547603"/>
                <a:ext cx="1438193" cy="70761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>
                    <a:solidFill>
                      <a:schemeClr val="dk1"/>
                    </a:solidFill>
                  </a:rPr>
                  <a:t>Fiduciaria Bancolombia S.A.</a:t>
                </a:r>
              </a:p>
            </p:txBody>
          </p:sp>
          <p:sp>
            <p:nvSpPr>
              <p:cNvPr id="117" name="CuadroTexto 116">
                <a:extLst>
                  <a:ext uri="{FF2B5EF4-FFF2-40B4-BE49-F238E27FC236}">
                    <a16:creationId xmlns:a16="http://schemas.microsoft.com/office/drawing/2014/main" id="{667C8F21-E583-8885-BCCC-C08F032A6B1A}"/>
                  </a:ext>
                </a:extLst>
              </p:cNvPr>
              <p:cNvSpPr txBox="1"/>
              <p:nvPr/>
            </p:nvSpPr>
            <p:spPr>
              <a:xfrm>
                <a:off x="4758208" y="3563961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10</a:t>
                </a:r>
              </a:p>
            </p:txBody>
          </p:sp>
        </p:grpSp>
      </p:grpSp>
      <p:grpSp>
        <p:nvGrpSpPr>
          <p:cNvPr id="245" name="Grupo 244">
            <a:extLst>
              <a:ext uri="{FF2B5EF4-FFF2-40B4-BE49-F238E27FC236}">
                <a16:creationId xmlns:a16="http://schemas.microsoft.com/office/drawing/2014/main" id="{166C9ECD-3A30-1886-3174-4BC023091531}"/>
              </a:ext>
            </a:extLst>
          </p:cNvPr>
          <p:cNvGrpSpPr/>
          <p:nvPr/>
        </p:nvGrpSpPr>
        <p:grpSpPr>
          <a:xfrm>
            <a:off x="7070780" y="3267747"/>
            <a:ext cx="1478922" cy="1068270"/>
            <a:chOff x="7902833" y="3238872"/>
            <a:chExt cx="1478922" cy="1068270"/>
          </a:xfrm>
        </p:grpSpPr>
        <p:sp>
          <p:nvSpPr>
            <p:cNvPr id="611" name="CuadroTexto 610">
              <a:extLst>
                <a:ext uri="{FF2B5EF4-FFF2-40B4-BE49-F238E27FC236}">
                  <a16:creationId xmlns:a16="http://schemas.microsoft.com/office/drawing/2014/main" id="{DBF699ED-A18E-2C20-6CE3-585CDEB22D80}"/>
                </a:ext>
              </a:extLst>
            </p:cNvPr>
            <p:cNvSpPr txBox="1"/>
            <p:nvPr/>
          </p:nvSpPr>
          <p:spPr>
            <a:xfrm>
              <a:off x="8671330" y="3238872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grpSp>
          <p:nvGrpSpPr>
            <p:cNvPr id="576" name="Grupo 575">
              <a:extLst>
                <a:ext uri="{FF2B5EF4-FFF2-40B4-BE49-F238E27FC236}">
                  <a16:creationId xmlns:a16="http://schemas.microsoft.com/office/drawing/2014/main" id="{A2BD0263-E64B-8E49-F7C7-D03CD794FF1B}"/>
                </a:ext>
              </a:extLst>
            </p:cNvPr>
            <p:cNvGrpSpPr/>
            <p:nvPr/>
          </p:nvGrpSpPr>
          <p:grpSpPr>
            <a:xfrm>
              <a:off x="7902833" y="3571235"/>
              <a:ext cx="1478922" cy="735907"/>
              <a:chOff x="10312931" y="3540367"/>
              <a:chExt cx="1478922" cy="735907"/>
            </a:xfrm>
          </p:grpSpPr>
          <p:sp>
            <p:nvSpPr>
              <p:cNvPr id="40" name="Rectángulo 39">
                <a:extLst>
                  <a:ext uri="{FF2B5EF4-FFF2-40B4-BE49-F238E27FC236}">
                    <a16:creationId xmlns:a16="http://schemas.microsoft.com/office/drawing/2014/main" id="{2800ED6C-D3EE-BDEC-01F0-C5C9722D2582}"/>
                  </a:ext>
                </a:extLst>
              </p:cNvPr>
              <p:cNvSpPr/>
              <p:nvPr/>
            </p:nvSpPr>
            <p:spPr>
              <a:xfrm>
                <a:off x="10312931" y="3540367"/>
                <a:ext cx="1438193" cy="707615"/>
              </a:xfrm>
              <a:prstGeom prst="rect">
                <a:avLst/>
              </a:prstGeom>
              <a:ln w="28575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/>
                  <a:t>Bancolombia Panamá S.A </a:t>
                </a:r>
              </a:p>
            </p:txBody>
          </p:sp>
          <p:sp>
            <p:nvSpPr>
              <p:cNvPr id="520" name="CuadroTexto 519">
                <a:extLst>
                  <a:ext uri="{FF2B5EF4-FFF2-40B4-BE49-F238E27FC236}">
                    <a16:creationId xmlns:a16="http://schemas.microsoft.com/office/drawing/2014/main" id="{053F67A8-3C79-CD10-0C95-FBA6235FAD30}"/>
                  </a:ext>
                </a:extLst>
              </p:cNvPr>
              <p:cNvSpPr txBox="1"/>
              <p:nvPr/>
            </p:nvSpPr>
            <p:spPr>
              <a:xfrm>
                <a:off x="11424445" y="3968497"/>
                <a:ext cx="36740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12</a:t>
                </a:r>
              </a:p>
            </p:txBody>
          </p:sp>
        </p:grpSp>
      </p:grpSp>
      <p:grpSp>
        <p:nvGrpSpPr>
          <p:cNvPr id="256" name="Grupo 255">
            <a:extLst>
              <a:ext uri="{FF2B5EF4-FFF2-40B4-BE49-F238E27FC236}">
                <a16:creationId xmlns:a16="http://schemas.microsoft.com/office/drawing/2014/main" id="{1D1B55D1-0F7B-5660-C301-B949697DE6EB}"/>
              </a:ext>
            </a:extLst>
          </p:cNvPr>
          <p:cNvGrpSpPr/>
          <p:nvPr/>
        </p:nvGrpSpPr>
        <p:grpSpPr>
          <a:xfrm>
            <a:off x="7072975" y="4809638"/>
            <a:ext cx="1520300" cy="1078499"/>
            <a:chOff x="7905028" y="5262024"/>
            <a:chExt cx="1520300" cy="1078499"/>
          </a:xfrm>
        </p:grpSpPr>
        <p:sp>
          <p:nvSpPr>
            <p:cNvPr id="523" name="Rectángulo 522">
              <a:extLst>
                <a:ext uri="{FF2B5EF4-FFF2-40B4-BE49-F238E27FC236}">
                  <a16:creationId xmlns:a16="http://schemas.microsoft.com/office/drawing/2014/main" id="{04F767E6-C837-36F6-A58E-70A83E332488}"/>
                </a:ext>
              </a:extLst>
            </p:cNvPr>
            <p:cNvSpPr/>
            <p:nvPr/>
          </p:nvSpPr>
          <p:spPr>
            <a:xfrm>
              <a:off x="7905028" y="563290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Bancolombia </a:t>
              </a:r>
              <a:r>
                <a:rPr lang="es-CO" sz="1200" b="1" err="1">
                  <a:solidFill>
                    <a:schemeClr val="dk1"/>
                  </a:solidFill>
                </a:rPr>
                <a:t>Cayman</a:t>
              </a:r>
              <a:r>
                <a:rPr lang="es-CO" sz="1200" b="1">
                  <a:solidFill>
                    <a:schemeClr val="dk1"/>
                  </a:solidFill>
                </a:rPr>
                <a:t> – Islas </a:t>
              </a:r>
              <a:r>
                <a:rPr lang="es-CO" sz="1200" b="1" err="1">
                  <a:solidFill>
                    <a:schemeClr val="dk1"/>
                  </a:solidFill>
                </a:rPr>
                <a:t>Cayman</a:t>
              </a:r>
              <a:endParaRPr lang="es-CO" sz="1200" b="1">
                <a:solidFill>
                  <a:schemeClr val="dk1"/>
                </a:solidFill>
              </a:endParaRPr>
            </a:p>
          </p:txBody>
        </p:sp>
        <p:sp>
          <p:nvSpPr>
            <p:cNvPr id="613" name="CuadroTexto 612">
              <a:extLst>
                <a:ext uri="{FF2B5EF4-FFF2-40B4-BE49-F238E27FC236}">
                  <a16:creationId xmlns:a16="http://schemas.microsoft.com/office/drawing/2014/main" id="{91667963-4867-8B89-A9B2-004E562B9FFD}"/>
                </a:ext>
              </a:extLst>
            </p:cNvPr>
            <p:cNvSpPr txBox="1"/>
            <p:nvPr/>
          </p:nvSpPr>
          <p:spPr>
            <a:xfrm>
              <a:off x="8650492" y="5262024"/>
              <a:ext cx="7748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528" name="CuadroTexto 527">
              <a:extLst>
                <a:ext uri="{FF2B5EF4-FFF2-40B4-BE49-F238E27FC236}">
                  <a16:creationId xmlns:a16="http://schemas.microsoft.com/office/drawing/2014/main" id="{468468CF-256B-6B68-5716-74F7A1C2EB63}"/>
                </a:ext>
              </a:extLst>
            </p:cNvPr>
            <p:cNvSpPr txBox="1"/>
            <p:nvPr/>
          </p:nvSpPr>
          <p:spPr>
            <a:xfrm>
              <a:off x="8975617" y="600527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13</a:t>
              </a:r>
            </a:p>
          </p:txBody>
        </p:sp>
      </p:grpSp>
      <p:grpSp>
        <p:nvGrpSpPr>
          <p:cNvPr id="269" name="Grupo 268">
            <a:extLst>
              <a:ext uri="{FF2B5EF4-FFF2-40B4-BE49-F238E27FC236}">
                <a16:creationId xmlns:a16="http://schemas.microsoft.com/office/drawing/2014/main" id="{23243B1F-B597-5A6E-B018-6F9C1FD3C5D4}"/>
              </a:ext>
            </a:extLst>
          </p:cNvPr>
          <p:cNvGrpSpPr/>
          <p:nvPr/>
        </p:nvGrpSpPr>
        <p:grpSpPr>
          <a:xfrm>
            <a:off x="8804561" y="3220468"/>
            <a:ext cx="1438193" cy="1116044"/>
            <a:chOff x="9676585" y="3220468"/>
            <a:chExt cx="1438193" cy="1116044"/>
          </a:xfrm>
        </p:grpSpPr>
        <p:sp>
          <p:nvSpPr>
            <p:cNvPr id="524" name="Rectángulo 523">
              <a:extLst>
                <a:ext uri="{FF2B5EF4-FFF2-40B4-BE49-F238E27FC236}">
                  <a16:creationId xmlns:a16="http://schemas.microsoft.com/office/drawing/2014/main" id="{71337EB1-77AF-2605-7833-F36A8E390D50}"/>
                </a:ext>
              </a:extLst>
            </p:cNvPr>
            <p:cNvSpPr/>
            <p:nvPr/>
          </p:nvSpPr>
          <p:spPr>
            <a:xfrm>
              <a:off x="9676585" y="3591491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err="1">
                  <a:solidFill>
                    <a:schemeClr val="dk1"/>
                  </a:solidFill>
                </a:rPr>
                <a:t>Banagrícola</a:t>
              </a:r>
              <a:r>
                <a:rPr lang="es-CO" sz="1200" b="1">
                  <a:solidFill>
                    <a:schemeClr val="dk1"/>
                  </a:solidFill>
                </a:rPr>
                <a:t> S.A.</a:t>
              </a:r>
            </a:p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(Panamá)</a:t>
              </a:r>
            </a:p>
          </p:txBody>
        </p:sp>
        <p:sp>
          <p:nvSpPr>
            <p:cNvPr id="612" name="CuadroTexto 611">
              <a:extLst>
                <a:ext uri="{FF2B5EF4-FFF2-40B4-BE49-F238E27FC236}">
                  <a16:creationId xmlns:a16="http://schemas.microsoft.com/office/drawing/2014/main" id="{203C199A-7B1E-6BD8-D8DD-902B617C168F}"/>
                </a:ext>
              </a:extLst>
            </p:cNvPr>
            <p:cNvSpPr txBox="1"/>
            <p:nvPr/>
          </p:nvSpPr>
          <p:spPr>
            <a:xfrm>
              <a:off x="10462571" y="3220468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529" name="CuadroTexto 528">
              <a:extLst>
                <a:ext uri="{FF2B5EF4-FFF2-40B4-BE49-F238E27FC236}">
                  <a16:creationId xmlns:a16="http://schemas.microsoft.com/office/drawing/2014/main" id="{67E88800-40AE-52BC-7C7C-589DFC108F07}"/>
                </a:ext>
              </a:extLst>
            </p:cNvPr>
            <p:cNvSpPr txBox="1"/>
            <p:nvPr/>
          </p:nvSpPr>
          <p:spPr>
            <a:xfrm>
              <a:off x="10715755" y="402873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14</a:t>
              </a:r>
            </a:p>
          </p:txBody>
        </p:sp>
      </p:grpSp>
      <p:grpSp>
        <p:nvGrpSpPr>
          <p:cNvPr id="270" name="Grupo 269">
            <a:extLst>
              <a:ext uri="{FF2B5EF4-FFF2-40B4-BE49-F238E27FC236}">
                <a16:creationId xmlns:a16="http://schemas.microsoft.com/office/drawing/2014/main" id="{BDE4029C-F6A9-B8ED-BE2B-C4C3CE081890}"/>
              </a:ext>
            </a:extLst>
          </p:cNvPr>
          <p:cNvGrpSpPr/>
          <p:nvPr/>
        </p:nvGrpSpPr>
        <p:grpSpPr>
          <a:xfrm>
            <a:off x="8807240" y="4860626"/>
            <a:ext cx="1510335" cy="1056349"/>
            <a:chOff x="8948810" y="7386823"/>
            <a:chExt cx="1510335" cy="1056349"/>
          </a:xfrm>
        </p:grpSpPr>
        <p:sp>
          <p:nvSpPr>
            <p:cNvPr id="525" name="Rectángulo 524">
              <a:extLst>
                <a:ext uri="{FF2B5EF4-FFF2-40B4-BE49-F238E27FC236}">
                  <a16:creationId xmlns:a16="http://schemas.microsoft.com/office/drawing/2014/main" id="{BB70ECF3-EA19-E418-13CE-24C89E8F9848}"/>
                </a:ext>
              </a:extLst>
            </p:cNvPr>
            <p:cNvSpPr/>
            <p:nvPr/>
          </p:nvSpPr>
          <p:spPr>
            <a:xfrm>
              <a:off x="8948810" y="7703892"/>
              <a:ext cx="1455550" cy="739280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dirty="0">
                  <a:solidFill>
                    <a:schemeClr val="dk1"/>
                  </a:solidFill>
                </a:rPr>
                <a:t>Inversiones Financieras Banco Agrícola S.A. IFBA S.A. (El Salvador)</a:t>
              </a:r>
            </a:p>
          </p:txBody>
        </p:sp>
        <p:sp>
          <p:nvSpPr>
            <p:cNvPr id="616" name="CuadroTexto 615">
              <a:extLst>
                <a:ext uri="{FF2B5EF4-FFF2-40B4-BE49-F238E27FC236}">
                  <a16:creationId xmlns:a16="http://schemas.microsoft.com/office/drawing/2014/main" id="{90C15E6B-03CE-8566-98EC-DB7BBFF49C6E}"/>
                </a:ext>
              </a:extLst>
            </p:cNvPr>
            <p:cNvSpPr txBox="1"/>
            <p:nvPr/>
          </p:nvSpPr>
          <p:spPr>
            <a:xfrm>
              <a:off x="9801397" y="7386823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99%</a:t>
              </a:r>
            </a:p>
          </p:txBody>
        </p:sp>
        <p:sp>
          <p:nvSpPr>
            <p:cNvPr id="530" name="CuadroTexto 529">
              <a:extLst>
                <a:ext uri="{FF2B5EF4-FFF2-40B4-BE49-F238E27FC236}">
                  <a16:creationId xmlns:a16="http://schemas.microsoft.com/office/drawing/2014/main" id="{147B8957-C4A9-A9EF-8FE4-CC0E37921992}"/>
                </a:ext>
              </a:extLst>
            </p:cNvPr>
            <p:cNvSpPr txBox="1"/>
            <p:nvPr/>
          </p:nvSpPr>
          <p:spPr>
            <a:xfrm>
              <a:off x="10091737" y="76862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15</a:t>
              </a:r>
            </a:p>
          </p:txBody>
        </p:sp>
      </p:grpSp>
      <p:grpSp>
        <p:nvGrpSpPr>
          <p:cNvPr id="271" name="Grupo 270">
            <a:extLst>
              <a:ext uri="{FF2B5EF4-FFF2-40B4-BE49-F238E27FC236}">
                <a16:creationId xmlns:a16="http://schemas.microsoft.com/office/drawing/2014/main" id="{E5B02A34-4AA6-3524-BAE6-38BEC92A3320}"/>
              </a:ext>
            </a:extLst>
          </p:cNvPr>
          <p:cNvGrpSpPr/>
          <p:nvPr/>
        </p:nvGrpSpPr>
        <p:grpSpPr>
          <a:xfrm>
            <a:off x="7317207" y="6384673"/>
            <a:ext cx="2296120" cy="759029"/>
            <a:chOff x="7315200" y="8652089"/>
            <a:chExt cx="2296120" cy="759029"/>
          </a:xfrm>
        </p:grpSpPr>
        <p:sp>
          <p:nvSpPr>
            <p:cNvPr id="526" name="Rectángulo 525">
              <a:extLst>
                <a:ext uri="{FF2B5EF4-FFF2-40B4-BE49-F238E27FC236}">
                  <a16:creationId xmlns:a16="http://schemas.microsoft.com/office/drawing/2014/main" id="{461248B2-E508-EE46-662F-2E3C5724DAD6}"/>
                </a:ext>
              </a:extLst>
            </p:cNvPr>
            <p:cNvSpPr/>
            <p:nvPr/>
          </p:nvSpPr>
          <p:spPr>
            <a:xfrm>
              <a:off x="7315200" y="8652089"/>
              <a:ext cx="1625600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Valores </a:t>
              </a:r>
              <a:r>
                <a:rPr lang="es-CO" sz="1200" b="1" err="1">
                  <a:solidFill>
                    <a:schemeClr val="dk1"/>
                  </a:solidFill>
                </a:rPr>
                <a:t>Banagrícola</a:t>
              </a:r>
              <a:r>
                <a:rPr lang="es-CO" sz="1200" b="1">
                  <a:solidFill>
                    <a:schemeClr val="dk1"/>
                  </a:solidFill>
                </a:rPr>
                <a:t> S.A. (El Salvador)</a:t>
              </a:r>
            </a:p>
          </p:txBody>
        </p:sp>
        <p:sp>
          <p:nvSpPr>
            <p:cNvPr id="206" name="CuadroTexto 205">
              <a:extLst>
                <a:ext uri="{FF2B5EF4-FFF2-40B4-BE49-F238E27FC236}">
                  <a16:creationId xmlns:a16="http://schemas.microsoft.com/office/drawing/2014/main" id="{9BD28435-2310-50F5-D6D0-B197B2F8DF4F}"/>
                </a:ext>
              </a:extLst>
            </p:cNvPr>
            <p:cNvSpPr txBox="1"/>
            <p:nvPr/>
          </p:nvSpPr>
          <p:spPr>
            <a:xfrm>
              <a:off x="9021094" y="8699432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99%</a:t>
              </a:r>
            </a:p>
          </p:txBody>
        </p:sp>
        <p:sp>
          <p:nvSpPr>
            <p:cNvPr id="531" name="CuadroTexto 530">
              <a:extLst>
                <a:ext uri="{FF2B5EF4-FFF2-40B4-BE49-F238E27FC236}">
                  <a16:creationId xmlns:a16="http://schemas.microsoft.com/office/drawing/2014/main" id="{A92072BA-1472-9312-39C7-E4D3689C6630}"/>
                </a:ext>
              </a:extLst>
            </p:cNvPr>
            <p:cNvSpPr txBox="1"/>
            <p:nvPr/>
          </p:nvSpPr>
          <p:spPr>
            <a:xfrm>
              <a:off x="8543126" y="910334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16</a:t>
              </a:r>
            </a:p>
          </p:txBody>
        </p:sp>
      </p:grpSp>
      <p:grpSp>
        <p:nvGrpSpPr>
          <p:cNvPr id="272" name="Grupo 271">
            <a:extLst>
              <a:ext uri="{FF2B5EF4-FFF2-40B4-BE49-F238E27FC236}">
                <a16:creationId xmlns:a16="http://schemas.microsoft.com/office/drawing/2014/main" id="{367AF316-76ED-D0E9-A208-ED933FC66195}"/>
              </a:ext>
            </a:extLst>
          </p:cNvPr>
          <p:cNvGrpSpPr/>
          <p:nvPr/>
        </p:nvGrpSpPr>
        <p:grpSpPr>
          <a:xfrm>
            <a:off x="7369511" y="7313600"/>
            <a:ext cx="2244042" cy="716284"/>
            <a:chOff x="7367504" y="9581016"/>
            <a:chExt cx="2244042" cy="716284"/>
          </a:xfrm>
        </p:grpSpPr>
        <p:sp>
          <p:nvSpPr>
            <p:cNvPr id="165" name="Rectángulo 164">
              <a:extLst>
                <a:ext uri="{FF2B5EF4-FFF2-40B4-BE49-F238E27FC236}">
                  <a16:creationId xmlns:a16="http://schemas.microsoft.com/office/drawing/2014/main" id="{867F4E9B-D068-E64A-EC89-30FEEAE8E1A8}"/>
                </a:ext>
              </a:extLst>
            </p:cNvPr>
            <p:cNvSpPr/>
            <p:nvPr/>
          </p:nvSpPr>
          <p:spPr>
            <a:xfrm>
              <a:off x="7367504" y="9581016"/>
              <a:ext cx="1613321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Sociedad Gestora de Fondos de Inversión </a:t>
              </a:r>
              <a:r>
                <a:rPr lang="es-CO" sz="1200" b="1" err="1">
                  <a:solidFill>
                    <a:schemeClr val="dk1"/>
                  </a:solidFill>
                </a:rPr>
                <a:t>Banagrícola</a:t>
              </a:r>
              <a:r>
                <a:rPr lang="es-CO" sz="1200" b="1">
                  <a:solidFill>
                    <a:schemeClr val="dk1"/>
                  </a:solidFill>
                </a:rPr>
                <a:t> S.A.  (Salvador)</a:t>
              </a:r>
            </a:p>
          </p:txBody>
        </p:sp>
        <p:sp>
          <p:nvSpPr>
            <p:cNvPr id="619" name="CuadroTexto 618">
              <a:extLst>
                <a:ext uri="{FF2B5EF4-FFF2-40B4-BE49-F238E27FC236}">
                  <a16:creationId xmlns:a16="http://schemas.microsoft.com/office/drawing/2014/main" id="{2CE4478A-D3AD-7C94-9210-4DE3A5B3B7ED}"/>
                </a:ext>
              </a:extLst>
            </p:cNvPr>
            <p:cNvSpPr txBox="1"/>
            <p:nvPr/>
          </p:nvSpPr>
          <p:spPr>
            <a:xfrm>
              <a:off x="9021320" y="9643707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/>
                <a:t>99%</a:t>
              </a:r>
            </a:p>
          </p:txBody>
        </p:sp>
        <p:sp>
          <p:nvSpPr>
            <p:cNvPr id="532" name="CuadroTexto 531">
              <a:extLst>
                <a:ext uri="{FF2B5EF4-FFF2-40B4-BE49-F238E27FC236}">
                  <a16:creationId xmlns:a16="http://schemas.microsoft.com/office/drawing/2014/main" id="{965A2039-90C3-099C-119B-75ECC5B42459}"/>
                </a:ext>
              </a:extLst>
            </p:cNvPr>
            <p:cNvSpPr txBox="1"/>
            <p:nvPr/>
          </p:nvSpPr>
          <p:spPr>
            <a:xfrm>
              <a:off x="8638446" y="998952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17</a:t>
              </a:r>
            </a:p>
          </p:txBody>
        </p:sp>
      </p:grpSp>
      <p:grpSp>
        <p:nvGrpSpPr>
          <p:cNvPr id="273" name="Grupo 272">
            <a:extLst>
              <a:ext uri="{FF2B5EF4-FFF2-40B4-BE49-F238E27FC236}">
                <a16:creationId xmlns:a16="http://schemas.microsoft.com/office/drawing/2014/main" id="{CD953D79-E9DE-E9CE-1BB1-4102B1D18181}"/>
              </a:ext>
            </a:extLst>
          </p:cNvPr>
          <p:cNvGrpSpPr/>
          <p:nvPr/>
        </p:nvGrpSpPr>
        <p:grpSpPr>
          <a:xfrm>
            <a:off x="7355307" y="8186819"/>
            <a:ext cx="2298097" cy="707615"/>
            <a:chOff x="7353300" y="10454235"/>
            <a:chExt cx="2298097" cy="707615"/>
          </a:xfrm>
        </p:grpSpPr>
        <p:sp>
          <p:nvSpPr>
            <p:cNvPr id="527" name="Rectángulo 526">
              <a:extLst>
                <a:ext uri="{FF2B5EF4-FFF2-40B4-BE49-F238E27FC236}">
                  <a16:creationId xmlns:a16="http://schemas.microsoft.com/office/drawing/2014/main" id="{B0D2827F-5EFA-187B-A593-1067A87327E1}"/>
                </a:ext>
              </a:extLst>
            </p:cNvPr>
            <p:cNvSpPr/>
            <p:nvPr/>
          </p:nvSpPr>
          <p:spPr>
            <a:xfrm>
              <a:off x="7353300" y="10454235"/>
              <a:ext cx="1651000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Banco Agrícola S.A. (El Salvador)</a:t>
              </a:r>
            </a:p>
          </p:txBody>
        </p:sp>
        <p:sp>
          <p:nvSpPr>
            <p:cNvPr id="615" name="CuadroTexto 614">
              <a:extLst>
                <a:ext uri="{FF2B5EF4-FFF2-40B4-BE49-F238E27FC236}">
                  <a16:creationId xmlns:a16="http://schemas.microsoft.com/office/drawing/2014/main" id="{24135F3F-9EF8-72CC-81FC-8F0B3D651342}"/>
                </a:ext>
              </a:extLst>
            </p:cNvPr>
            <p:cNvSpPr txBox="1"/>
            <p:nvPr/>
          </p:nvSpPr>
          <p:spPr>
            <a:xfrm>
              <a:off x="9061171" y="10535868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94%</a:t>
              </a:r>
            </a:p>
          </p:txBody>
        </p:sp>
        <p:sp>
          <p:nvSpPr>
            <p:cNvPr id="533" name="CuadroTexto 532">
              <a:extLst>
                <a:ext uri="{FF2B5EF4-FFF2-40B4-BE49-F238E27FC236}">
                  <a16:creationId xmlns:a16="http://schemas.microsoft.com/office/drawing/2014/main" id="{0163830D-E746-2716-A20E-F51446BC1B49}"/>
                </a:ext>
              </a:extLst>
            </p:cNvPr>
            <p:cNvSpPr txBox="1"/>
            <p:nvPr/>
          </p:nvSpPr>
          <p:spPr>
            <a:xfrm>
              <a:off x="8599961" y="108344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18</a:t>
              </a:r>
            </a:p>
          </p:txBody>
        </p:sp>
      </p:grpSp>
      <p:grpSp>
        <p:nvGrpSpPr>
          <p:cNvPr id="287" name="Grupo 286">
            <a:extLst>
              <a:ext uri="{FF2B5EF4-FFF2-40B4-BE49-F238E27FC236}">
                <a16:creationId xmlns:a16="http://schemas.microsoft.com/office/drawing/2014/main" id="{9D827A49-8B12-8A8C-348F-2E1D53ED9C89}"/>
              </a:ext>
            </a:extLst>
          </p:cNvPr>
          <p:cNvGrpSpPr/>
          <p:nvPr/>
        </p:nvGrpSpPr>
        <p:grpSpPr>
          <a:xfrm>
            <a:off x="6242354" y="9249047"/>
            <a:ext cx="2037046" cy="711096"/>
            <a:chOff x="8871211" y="11538199"/>
            <a:chExt cx="2037046" cy="711096"/>
          </a:xfrm>
        </p:grpSpPr>
        <p:sp>
          <p:nvSpPr>
            <p:cNvPr id="539" name="Rectángulo 538">
              <a:extLst>
                <a:ext uri="{FF2B5EF4-FFF2-40B4-BE49-F238E27FC236}">
                  <a16:creationId xmlns:a16="http://schemas.microsoft.com/office/drawing/2014/main" id="{F41AC2BA-B8AB-ABE3-98F0-6963FAE16809}"/>
                </a:ext>
              </a:extLst>
            </p:cNvPr>
            <p:cNvSpPr/>
            <p:nvPr/>
          </p:nvSpPr>
          <p:spPr>
            <a:xfrm>
              <a:off x="8871211" y="11541680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err="1">
                  <a:solidFill>
                    <a:schemeClr val="dk1"/>
                  </a:solidFill>
                </a:rPr>
                <a:t>Credibac</a:t>
              </a:r>
              <a:r>
                <a:rPr lang="es-CO" sz="1200" b="1">
                  <a:solidFill>
                    <a:schemeClr val="dk1"/>
                  </a:solidFill>
                </a:rPr>
                <a:t> S.A.</a:t>
              </a:r>
            </a:p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(El Salvador)</a:t>
              </a:r>
            </a:p>
          </p:txBody>
        </p:sp>
        <p:sp>
          <p:nvSpPr>
            <p:cNvPr id="620" name="CuadroTexto 619">
              <a:extLst>
                <a:ext uri="{FF2B5EF4-FFF2-40B4-BE49-F238E27FC236}">
                  <a16:creationId xmlns:a16="http://schemas.microsoft.com/office/drawing/2014/main" id="{CE24254C-C79E-1118-23E7-4FD74606035E}"/>
                </a:ext>
              </a:extLst>
            </p:cNvPr>
            <p:cNvSpPr txBox="1"/>
            <p:nvPr/>
          </p:nvSpPr>
          <p:spPr>
            <a:xfrm>
              <a:off x="10318031" y="11538199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99%</a:t>
              </a:r>
            </a:p>
          </p:txBody>
        </p:sp>
        <p:sp>
          <p:nvSpPr>
            <p:cNvPr id="534" name="CuadroTexto 533">
              <a:extLst>
                <a:ext uri="{FF2B5EF4-FFF2-40B4-BE49-F238E27FC236}">
                  <a16:creationId xmlns:a16="http://schemas.microsoft.com/office/drawing/2014/main" id="{ED3FAEF5-0393-B173-DF2D-26DF2B93CFC0}"/>
                </a:ext>
              </a:extLst>
            </p:cNvPr>
            <p:cNvSpPr txBox="1"/>
            <p:nvPr/>
          </p:nvSpPr>
          <p:spPr>
            <a:xfrm>
              <a:off x="9944981" y="11934929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19</a:t>
              </a:r>
            </a:p>
          </p:txBody>
        </p:sp>
      </p:grpSp>
      <p:grpSp>
        <p:nvGrpSpPr>
          <p:cNvPr id="288" name="Grupo 287">
            <a:extLst>
              <a:ext uri="{FF2B5EF4-FFF2-40B4-BE49-F238E27FC236}">
                <a16:creationId xmlns:a16="http://schemas.microsoft.com/office/drawing/2014/main" id="{D5033380-9C7E-2F5E-74CC-0AF71A16F4C4}"/>
              </a:ext>
            </a:extLst>
          </p:cNvPr>
          <p:cNvGrpSpPr/>
          <p:nvPr/>
        </p:nvGrpSpPr>
        <p:grpSpPr>
          <a:xfrm>
            <a:off x="6227331" y="10415166"/>
            <a:ext cx="2077469" cy="752312"/>
            <a:chOff x="8870216" y="12529175"/>
            <a:chExt cx="2077469" cy="752312"/>
          </a:xfrm>
        </p:grpSpPr>
        <p:sp>
          <p:nvSpPr>
            <p:cNvPr id="541" name="Rectángulo 540">
              <a:extLst>
                <a:ext uri="{FF2B5EF4-FFF2-40B4-BE49-F238E27FC236}">
                  <a16:creationId xmlns:a16="http://schemas.microsoft.com/office/drawing/2014/main" id="{A513F6AB-FE08-5927-C815-DDA5D4A86EDA}"/>
                </a:ext>
              </a:extLst>
            </p:cNvPr>
            <p:cNvSpPr/>
            <p:nvPr/>
          </p:nvSpPr>
          <p:spPr>
            <a:xfrm>
              <a:off x="8870216" y="12532892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Arrendadora Financiera </a:t>
              </a:r>
              <a:r>
                <a:rPr lang="es-CO" sz="1200" b="1" err="1">
                  <a:solidFill>
                    <a:schemeClr val="dk1"/>
                  </a:solidFill>
                </a:rPr>
                <a:t>Arfinsa</a:t>
              </a:r>
              <a:r>
                <a:rPr lang="es-CO" sz="1200" b="1">
                  <a:solidFill>
                    <a:schemeClr val="dk1"/>
                  </a:solidFill>
                </a:rPr>
                <a:t> SD – El Salvador</a:t>
              </a:r>
            </a:p>
          </p:txBody>
        </p:sp>
        <p:sp>
          <p:nvSpPr>
            <p:cNvPr id="623" name="CuadroTexto 622">
              <a:extLst>
                <a:ext uri="{FF2B5EF4-FFF2-40B4-BE49-F238E27FC236}">
                  <a16:creationId xmlns:a16="http://schemas.microsoft.com/office/drawing/2014/main" id="{B285BCF8-E0CD-51F0-8489-BD16A1453308}"/>
                </a:ext>
              </a:extLst>
            </p:cNvPr>
            <p:cNvSpPr txBox="1"/>
            <p:nvPr/>
          </p:nvSpPr>
          <p:spPr>
            <a:xfrm>
              <a:off x="10357459" y="12529175"/>
              <a:ext cx="5902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99%</a:t>
              </a:r>
            </a:p>
          </p:txBody>
        </p:sp>
        <p:sp>
          <p:nvSpPr>
            <p:cNvPr id="535" name="CuadroTexto 534">
              <a:extLst>
                <a:ext uri="{FF2B5EF4-FFF2-40B4-BE49-F238E27FC236}">
                  <a16:creationId xmlns:a16="http://schemas.microsoft.com/office/drawing/2014/main" id="{DC22AAFB-30C8-82B6-44A0-70DAE5D115C7}"/>
                </a:ext>
              </a:extLst>
            </p:cNvPr>
            <p:cNvSpPr txBox="1"/>
            <p:nvPr/>
          </p:nvSpPr>
          <p:spPr>
            <a:xfrm>
              <a:off x="10024749" y="12973710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20</a:t>
              </a:r>
            </a:p>
          </p:txBody>
        </p:sp>
      </p:grpSp>
      <p:grpSp>
        <p:nvGrpSpPr>
          <p:cNvPr id="299" name="Grupo 298">
            <a:extLst>
              <a:ext uri="{FF2B5EF4-FFF2-40B4-BE49-F238E27FC236}">
                <a16:creationId xmlns:a16="http://schemas.microsoft.com/office/drawing/2014/main" id="{4713B665-BBB5-A46C-A4BC-99F6B0B43F38}"/>
              </a:ext>
            </a:extLst>
          </p:cNvPr>
          <p:cNvGrpSpPr/>
          <p:nvPr/>
        </p:nvGrpSpPr>
        <p:grpSpPr>
          <a:xfrm>
            <a:off x="12360708" y="5325727"/>
            <a:ext cx="1513462" cy="1064884"/>
            <a:chOff x="13122709" y="5859284"/>
            <a:chExt cx="1513462" cy="1064884"/>
          </a:xfrm>
        </p:grpSpPr>
        <p:sp>
          <p:nvSpPr>
            <p:cNvPr id="130" name="Rectángulo 129">
              <a:extLst>
                <a:ext uri="{FF2B5EF4-FFF2-40B4-BE49-F238E27FC236}">
                  <a16:creationId xmlns:a16="http://schemas.microsoft.com/office/drawing/2014/main" id="{A03A9978-B349-88C6-8499-E7F09BA95738}"/>
                </a:ext>
              </a:extLst>
            </p:cNvPr>
            <p:cNvSpPr/>
            <p:nvPr/>
          </p:nvSpPr>
          <p:spPr>
            <a:xfrm>
              <a:off x="13180899" y="6176452"/>
              <a:ext cx="1438193" cy="723980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dirty="0">
                  <a:solidFill>
                    <a:schemeClr val="dk1"/>
                  </a:solidFill>
                </a:rPr>
                <a:t>Seguros Agromercantil Guatemala</a:t>
              </a:r>
            </a:p>
          </p:txBody>
        </p:sp>
        <p:sp>
          <p:nvSpPr>
            <p:cNvPr id="222" name="CuadroTexto 221">
              <a:extLst>
                <a:ext uri="{FF2B5EF4-FFF2-40B4-BE49-F238E27FC236}">
                  <a16:creationId xmlns:a16="http://schemas.microsoft.com/office/drawing/2014/main" id="{625C40F9-2B09-981B-E66D-7DD571DB3247}"/>
                </a:ext>
              </a:extLst>
            </p:cNvPr>
            <p:cNvSpPr txBox="1"/>
            <p:nvPr/>
          </p:nvSpPr>
          <p:spPr>
            <a:xfrm>
              <a:off x="13122709" y="5859284"/>
              <a:ext cx="7280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/>
                <a:t>55,18%</a:t>
              </a:r>
            </a:p>
          </p:txBody>
        </p:sp>
        <p:sp>
          <p:nvSpPr>
            <p:cNvPr id="540" name="CuadroTexto 539">
              <a:extLst>
                <a:ext uri="{FF2B5EF4-FFF2-40B4-BE49-F238E27FC236}">
                  <a16:creationId xmlns:a16="http://schemas.microsoft.com/office/drawing/2014/main" id="{C2109E0C-FE0F-35CF-65AB-A6CD7A477020}"/>
                </a:ext>
              </a:extLst>
            </p:cNvPr>
            <p:cNvSpPr txBox="1"/>
            <p:nvPr/>
          </p:nvSpPr>
          <p:spPr>
            <a:xfrm>
              <a:off x="14268763" y="661639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30</a:t>
              </a:r>
            </a:p>
          </p:txBody>
        </p:sp>
      </p:grpSp>
      <p:grpSp>
        <p:nvGrpSpPr>
          <p:cNvPr id="302" name="Grupo 301">
            <a:extLst>
              <a:ext uri="{FF2B5EF4-FFF2-40B4-BE49-F238E27FC236}">
                <a16:creationId xmlns:a16="http://schemas.microsoft.com/office/drawing/2014/main" id="{6333AD1A-2FAD-FD40-E03C-F7E432CDDE59}"/>
              </a:ext>
            </a:extLst>
          </p:cNvPr>
          <p:cNvGrpSpPr/>
          <p:nvPr/>
        </p:nvGrpSpPr>
        <p:grpSpPr>
          <a:xfrm>
            <a:off x="14089850" y="5319242"/>
            <a:ext cx="1473268" cy="1033206"/>
            <a:chOff x="14712151" y="6879340"/>
            <a:chExt cx="1473268" cy="1033206"/>
          </a:xfrm>
        </p:grpSpPr>
        <p:sp>
          <p:nvSpPr>
            <p:cNvPr id="131" name="Rectángulo 130">
              <a:extLst>
                <a:ext uri="{FF2B5EF4-FFF2-40B4-BE49-F238E27FC236}">
                  <a16:creationId xmlns:a16="http://schemas.microsoft.com/office/drawing/2014/main" id="{097001B7-AA20-0359-DD01-C2929DBA0D9C}"/>
                </a:ext>
              </a:extLst>
            </p:cNvPr>
            <p:cNvSpPr/>
            <p:nvPr/>
          </p:nvSpPr>
          <p:spPr>
            <a:xfrm>
              <a:off x="14712151" y="7197807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Banco </a:t>
              </a:r>
              <a:r>
                <a:rPr lang="es-CO" sz="1200" b="1" err="1">
                  <a:solidFill>
                    <a:schemeClr val="dk1"/>
                  </a:solidFill>
                </a:rPr>
                <a:t>Agromercantil</a:t>
              </a:r>
              <a:r>
                <a:rPr lang="es-CO" sz="1200" b="1">
                  <a:solidFill>
                    <a:schemeClr val="dk1"/>
                  </a:solidFill>
                </a:rPr>
                <a:t> Guatemala</a:t>
              </a:r>
            </a:p>
          </p:txBody>
        </p:sp>
        <p:sp>
          <p:nvSpPr>
            <p:cNvPr id="226" name="CuadroTexto 225">
              <a:extLst>
                <a:ext uri="{FF2B5EF4-FFF2-40B4-BE49-F238E27FC236}">
                  <a16:creationId xmlns:a16="http://schemas.microsoft.com/office/drawing/2014/main" id="{21E229D9-29A3-567D-8417-6EA7362D64A9}"/>
                </a:ext>
              </a:extLst>
            </p:cNvPr>
            <p:cNvSpPr txBox="1"/>
            <p:nvPr/>
          </p:nvSpPr>
          <p:spPr>
            <a:xfrm>
              <a:off x="14840827" y="6879340"/>
              <a:ext cx="6367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/>
                <a:t>99,6%</a:t>
              </a:r>
            </a:p>
          </p:txBody>
        </p:sp>
        <p:sp>
          <p:nvSpPr>
            <p:cNvPr id="542" name="CuadroTexto 541">
              <a:extLst>
                <a:ext uri="{FF2B5EF4-FFF2-40B4-BE49-F238E27FC236}">
                  <a16:creationId xmlns:a16="http://schemas.microsoft.com/office/drawing/2014/main" id="{7A273D4E-B8FB-3E34-9033-777BFAF16221}"/>
                </a:ext>
              </a:extLst>
            </p:cNvPr>
            <p:cNvSpPr txBox="1"/>
            <p:nvPr/>
          </p:nvSpPr>
          <p:spPr>
            <a:xfrm>
              <a:off x="15818011" y="7604769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31</a:t>
              </a:r>
            </a:p>
          </p:txBody>
        </p:sp>
      </p:grpSp>
      <p:grpSp>
        <p:nvGrpSpPr>
          <p:cNvPr id="303" name="Grupo 302">
            <a:extLst>
              <a:ext uri="{FF2B5EF4-FFF2-40B4-BE49-F238E27FC236}">
                <a16:creationId xmlns:a16="http://schemas.microsoft.com/office/drawing/2014/main" id="{DEDA8016-DFEF-CC0E-EE55-08DDC1F5530A}"/>
              </a:ext>
            </a:extLst>
          </p:cNvPr>
          <p:cNvGrpSpPr/>
          <p:nvPr/>
        </p:nvGrpSpPr>
        <p:grpSpPr>
          <a:xfrm>
            <a:off x="13297988" y="7547116"/>
            <a:ext cx="1454189" cy="1008778"/>
            <a:chOff x="12183245" y="8652205"/>
            <a:chExt cx="1454189" cy="1008778"/>
          </a:xfrm>
        </p:grpSpPr>
        <p:sp>
          <p:nvSpPr>
            <p:cNvPr id="144" name="Rectángulo 143">
              <a:extLst>
                <a:ext uri="{FF2B5EF4-FFF2-40B4-BE49-F238E27FC236}">
                  <a16:creationId xmlns:a16="http://schemas.microsoft.com/office/drawing/2014/main" id="{952E55A8-4D81-E422-2B6D-EDADBA657512}"/>
                </a:ext>
              </a:extLst>
            </p:cNvPr>
            <p:cNvSpPr/>
            <p:nvPr/>
          </p:nvSpPr>
          <p:spPr>
            <a:xfrm>
              <a:off x="12183245" y="8926694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Arrendadora </a:t>
              </a:r>
              <a:r>
                <a:rPr lang="es-CO" sz="1200" b="1" err="1">
                  <a:solidFill>
                    <a:schemeClr val="dk1"/>
                  </a:solidFill>
                </a:rPr>
                <a:t>Agromercantil</a:t>
              </a:r>
              <a:r>
                <a:rPr lang="es-CO" sz="1200" b="1">
                  <a:solidFill>
                    <a:schemeClr val="dk1"/>
                  </a:solidFill>
                </a:rPr>
                <a:t> Guatemala</a:t>
              </a:r>
            </a:p>
          </p:txBody>
        </p:sp>
        <p:sp>
          <p:nvSpPr>
            <p:cNvPr id="625" name="CuadroTexto 624">
              <a:extLst>
                <a:ext uri="{FF2B5EF4-FFF2-40B4-BE49-F238E27FC236}">
                  <a16:creationId xmlns:a16="http://schemas.microsoft.com/office/drawing/2014/main" id="{6C7ED797-0324-E833-3865-5F74C3565DE8}"/>
                </a:ext>
              </a:extLst>
            </p:cNvPr>
            <p:cNvSpPr txBox="1"/>
            <p:nvPr/>
          </p:nvSpPr>
          <p:spPr>
            <a:xfrm>
              <a:off x="12922669" y="8652205"/>
              <a:ext cx="4988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/>
                <a:t>99%</a:t>
              </a:r>
            </a:p>
          </p:txBody>
        </p:sp>
        <p:sp>
          <p:nvSpPr>
            <p:cNvPr id="543" name="CuadroTexto 542">
              <a:extLst>
                <a:ext uri="{FF2B5EF4-FFF2-40B4-BE49-F238E27FC236}">
                  <a16:creationId xmlns:a16="http://schemas.microsoft.com/office/drawing/2014/main" id="{8C51D8B6-AFD4-FF86-B020-03FA6BAE5684}"/>
                </a:ext>
              </a:extLst>
            </p:cNvPr>
            <p:cNvSpPr txBox="1"/>
            <p:nvPr/>
          </p:nvSpPr>
          <p:spPr>
            <a:xfrm>
              <a:off x="13270026" y="935320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32</a:t>
              </a:r>
            </a:p>
          </p:txBody>
        </p:sp>
      </p:grpSp>
      <p:grpSp>
        <p:nvGrpSpPr>
          <p:cNvPr id="304" name="Grupo 303">
            <a:extLst>
              <a:ext uri="{FF2B5EF4-FFF2-40B4-BE49-F238E27FC236}">
                <a16:creationId xmlns:a16="http://schemas.microsoft.com/office/drawing/2014/main" id="{B5FDA171-C02D-4506-B5D2-B4876848A43E}"/>
              </a:ext>
            </a:extLst>
          </p:cNvPr>
          <p:cNvGrpSpPr/>
          <p:nvPr/>
        </p:nvGrpSpPr>
        <p:grpSpPr>
          <a:xfrm>
            <a:off x="14927383" y="7537297"/>
            <a:ext cx="1472858" cy="992378"/>
            <a:chOff x="14120471" y="8661102"/>
            <a:chExt cx="1472858" cy="992378"/>
          </a:xfrm>
        </p:grpSpPr>
        <p:sp>
          <p:nvSpPr>
            <p:cNvPr id="139" name="Rectángulo 138">
              <a:extLst>
                <a:ext uri="{FF2B5EF4-FFF2-40B4-BE49-F238E27FC236}">
                  <a16:creationId xmlns:a16="http://schemas.microsoft.com/office/drawing/2014/main" id="{D0597C69-EE6B-A84C-7B1E-F4F642703E81}"/>
                </a:ext>
              </a:extLst>
            </p:cNvPr>
            <p:cNvSpPr/>
            <p:nvPr/>
          </p:nvSpPr>
          <p:spPr>
            <a:xfrm>
              <a:off x="14120471" y="894186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Financiera </a:t>
              </a:r>
              <a:r>
                <a:rPr lang="es-CO" sz="1200" b="1" err="1">
                  <a:solidFill>
                    <a:schemeClr val="dk1"/>
                  </a:solidFill>
                </a:rPr>
                <a:t>Agromercantil</a:t>
              </a:r>
              <a:r>
                <a:rPr lang="es-CO" sz="1200" b="1">
                  <a:solidFill>
                    <a:schemeClr val="dk1"/>
                  </a:solidFill>
                </a:rPr>
                <a:t> Guatemala</a:t>
              </a:r>
            </a:p>
          </p:txBody>
        </p:sp>
        <p:sp>
          <p:nvSpPr>
            <p:cNvPr id="624" name="CuadroTexto 623">
              <a:extLst>
                <a:ext uri="{FF2B5EF4-FFF2-40B4-BE49-F238E27FC236}">
                  <a16:creationId xmlns:a16="http://schemas.microsoft.com/office/drawing/2014/main" id="{8B8FD78A-4DCD-DFC8-E301-C6C7FA9863AD}"/>
                </a:ext>
              </a:extLst>
            </p:cNvPr>
            <p:cNvSpPr txBox="1"/>
            <p:nvPr/>
          </p:nvSpPr>
          <p:spPr>
            <a:xfrm>
              <a:off x="14845576" y="8661102"/>
              <a:ext cx="4988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/>
                <a:t>56%</a:t>
              </a:r>
            </a:p>
          </p:txBody>
        </p:sp>
        <p:sp>
          <p:nvSpPr>
            <p:cNvPr id="545" name="CuadroTexto 544">
              <a:extLst>
                <a:ext uri="{FF2B5EF4-FFF2-40B4-BE49-F238E27FC236}">
                  <a16:creationId xmlns:a16="http://schemas.microsoft.com/office/drawing/2014/main" id="{EB0AFE0E-9CC7-3728-F1CB-35BB14DC406E}"/>
                </a:ext>
              </a:extLst>
            </p:cNvPr>
            <p:cNvSpPr txBox="1"/>
            <p:nvPr/>
          </p:nvSpPr>
          <p:spPr>
            <a:xfrm>
              <a:off x="15225921" y="934570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33</a:t>
              </a:r>
            </a:p>
          </p:txBody>
        </p:sp>
      </p:grpSp>
      <p:grpSp>
        <p:nvGrpSpPr>
          <p:cNvPr id="306" name="Grupo 305">
            <a:extLst>
              <a:ext uri="{FF2B5EF4-FFF2-40B4-BE49-F238E27FC236}">
                <a16:creationId xmlns:a16="http://schemas.microsoft.com/office/drawing/2014/main" id="{28C2D0C9-0A6F-9098-6101-742A3776C23F}"/>
              </a:ext>
            </a:extLst>
          </p:cNvPr>
          <p:cNvGrpSpPr/>
          <p:nvPr/>
        </p:nvGrpSpPr>
        <p:grpSpPr>
          <a:xfrm>
            <a:off x="14926314" y="8807834"/>
            <a:ext cx="1525109" cy="1002714"/>
            <a:chOff x="14120471" y="10002056"/>
            <a:chExt cx="1525109" cy="1002714"/>
          </a:xfrm>
        </p:grpSpPr>
        <p:sp>
          <p:nvSpPr>
            <p:cNvPr id="145" name="Rectángulo 144">
              <a:extLst>
                <a:ext uri="{FF2B5EF4-FFF2-40B4-BE49-F238E27FC236}">
                  <a16:creationId xmlns:a16="http://schemas.microsoft.com/office/drawing/2014/main" id="{B9768EF5-D337-8ACC-EA39-9F1007F3E090}"/>
                </a:ext>
              </a:extLst>
            </p:cNvPr>
            <p:cNvSpPr/>
            <p:nvPr/>
          </p:nvSpPr>
          <p:spPr>
            <a:xfrm>
              <a:off x="14120471" y="1027838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err="1">
                  <a:solidFill>
                    <a:schemeClr val="dk1"/>
                  </a:solidFill>
                </a:rPr>
                <a:t>Agrovalores</a:t>
              </a:r>
              <a:r>
                <a:rPr lang="es-CO" sz="1200" b="1">
                  <a:solidFill>
                    <a:schemeClr val="dk1"/>
                  </a:solidFill>
                </a:rPr>
                <a:t> Guatemala</a:t>
              </a:r>
            </a:p>
          </p:txBody>
        </p:sp>
        <p:sp>
          <p:nvSpPr>
            <p:cNvPr id="228" name="CuadroTexto 227">
              <a:extLst>
                <a:ext uri="{FF2B5EF4-FFF2-40B4-BE49-F238E27FC236}">
                  <a16:creationId xmlns:a16="http://schemas.microsoft.com/office/drawing/2014/main" id="{35557133-7266-B5A8-86EE-1968D80EBF04}"/>
                </a:ext>
              </a:extLst>
            </p:cNvPr>
            <p:cNvSpPr txBox="1"/>
            <p:nvPr/>
          </p:nvSpPr>
          <p:spPr>
            <a:xfrm flipH="1">
              <a:off x="14820989" y="10002056"/>
              <a:ext cx="8245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400" b="1" dirty="0"/>
                <a:t>92%</a:t>
              </a:r>
            </a:p>
          </p:txBody>
        </p:sp>
        <p:sp>
          <p:nvSpPr>
            <p:cNvPr id="546" name="CuadroTexto 545">
              <a:extLst>
                <a:ext uri="{FF2B5EF4-FFF2-40B4-BE49-F238E27FC236}">
                  <a16:creationId xmlns:a16="http://schemas.microsoft.com/office/drawing/2014/main" id="{405E3FFD-1ACB-7F12-F59D-9A75006821B1}"/>
                </a:ext>
              </a:extLst>
            </p:cNvPr>
            <p:cNvSpPr txBox="1"/>
            <p:nvPr/>
          </p:nvSpPr>
          <p:spPr>
            <a:xfrm>
              <a:off x="15225921" y="1069699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34</a:t>
              </a:r>
            </a:p>
          </p:txBody>
        </p:sp>
      </p:grpSp>
      <p:sp>
        <p:nvSpPr>
          <p:cNvPr id="547" name="CuadroTexto 546">
            <a:extLst>
              <a:ext uri="{FF2B5EF4-FFF2-40B4-BE49-F238E27FC236}">
                <a16:creationId xmlns:a16="http://schemas.microsoft.com/office/drawing/2014/main" id="{21A536C1-0CBA-5156-8AE8-77D704F69E6A}"/>
              </a:ext>
            </a:extLst>
          </p:cNvPr>
          <p:cNvSpPr txBox="1"/>
          <p:nvPr/>
        </p:nvSpPr>
        <p:spPr>
          <a:xfrm>
            <a:off x="26778670" y="283378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37</a:t>
            </a:r>
          </a:p>
        </p:txBody>
      </p:sp>
      <p:sp>
        <p:nvSpPr>
          <p:cNvPr id="553" name="CuadroTexto 552">
            <a:extLst>
              <a:ext uri="{FF2B5EF4-FFF2-40B4-BE49-F238E27FC236}">
                <a16:creationId xmlns:a16="http://schemas.microsoft.com/office/drawing/2014/main" id="{670047F2-2864-93F5-4140-ACEF6B5A82AB}"/>
              </a:ext>
            </a:extLst>
          </p:cNvPr>
          <p:cNvSpPr txBox="1"/>
          <p:nvPr/>
        </p:nvSpPr>
        <p:spPr>
          <a:xfrm>
            <a:off x="25140576" y="406845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38</a:t>
            </a:r>
          </a:p>
        </p:txBody>
      </p:sp>
      <p:sp>
        <p:nvSpPr>
          <p:cNvPr id="554" name="CuadroTexto 553">
            <a:extLst>
              <a:ext uri="{FF2B5EF4-FFF2-40B4-BE49-F238E27FC236}">
                <a16:creationId xmlns:a16="http://schemas.microsoft.com/office/drawing/2014/main" id="{4CE7BAC5-CEE2-C849-4525-1F4605F6C33A}"/>
              </a:ext>
            </a:extLst>
          </p:cNvPr>
          <p:cNvSpPr txBox="1"/>
          <p:nvPr/>
        </p:nvSpPr>
        <p:spPr>
          <a:xfrm>
            <a:off x="25109323" y="513734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39</a:t>
            </a:r>
          </a:p>
        </p:txBody>
      </p:sp>
      <p:sp>
        <p:nvSpPr>
          <p:cNvPr id="555" name="CuadroTexto 554">
            <a:extLst>
              <a:ext uri="{FF2B5EF4-FFF2-40B4-BE49-F238E27FC236}">
                <a16:creationId xmlns:a16="http://schemas.microsoft.com/office/drawing/2014/main" id="{F2EE5591-606E-4884-7FF1-8B5993C01A98}"/>
              </a:ext>
            </a:extLst>
          </p:cNvPr>
          <p:cNvSpPr txBox="1"/>
          <p:nvPr/>
        </p:nvSpPr>
        <p:spPr>
          <a:xfrm>
            <a:off x="27540667" y="397799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40</a:t>
            </a:r>
          </a:p>
        </p:txBody>
      </p:sp>
      <p:sp>
        <p:nvSpPr>
          <p:cNvPr id="557" name="CuadroTexto 556">
            <a:extLst>
              <a:ext uri="{FF2B5EF4-FFF2-40B4-BE49-F238E27FC236}">
                <a16:creationId xmlns:a16="http://schemas.microsoft.com/office/drawing/2014/main" id="{CEEB0ADE-FAED-53C8-00C3-3714BB8666DC}"/>
              </a:ext>
            </a:extLst>
          </p:cNvPr>
          <p:cNvSpPr txBox="1"/>
          <p:nvPr/>
        </p:nvSpPr>
        <p:spPr>
          <a:xfrm>
            <a:off x="27553257" y="593352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41</a:t>
            </a:r>
          </a:p>
        </p:txBody>
      </p:sp>
      <p:sp>
        <p:nvSpPr>
          <p:cNvPr id="558" name="CuadroTexto 557">
            <a:extLst>
              <a:ext uri="{FF2B5EF4-FFF2-40B4-BE49-F238E27FC236}">
                <a16:creationId xmlns:a16="http://schemas.microsoft.com/office/drawing/2014/main" id="{94A8F88A-EB5C-5A8F-5616-DD587185B819}"/>
              </a:ext>
            </a:extLst>
          </p:cNvPr>
          <p:cNvSpPr txBox="1"/>
          <p:nvPr/>
        </p:nvSpPr>
        <p:spPr>
          <a:xfrm>
            <a:off x="19054148" y="716446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42</a:t>
            </a:r>
          </a:p>
        </p:txBody>
      </p:sp>
      <p:sp>
        <p:nvSpPr>
          <p:cNvPr id="559" name="CuadroTexto 558">
            <a:extLst>
              <a:ext uri="{FF2B5EF4-FFF2-40B4-BE49-F238E27FC236}">
                <a16:creationId xmlns:a16="http://schemas.microsoft.com/office/drawing/2014/main" id="{6A2BDAA7-0F91-0CF3-9772-D6ACEE07D2AB}"/>
              </a:ext>
            </a:extLst>
          </p:cNvPr>
          <p:cNvSpPr txBox="1"/>
          <p:nvPr/>
        </p:nvSpPr>
        <p:spPr>
          <a:xfrm>
            <a:off x="17843433" y="853668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43</a:t>
            </a:r>
          </a:p>
        </p:txBody>
      </p:sp>
      <p:sp>
        <p:nvSpPr>
          <p:cNvPr id="560" name="CuadroTexto 559">
            <a:extLst>
              <a:ext uri="{FF2B5EF4-FFF2-40B4-BE49-F238E27FC236}">
                <a16:creationId xmlns:a16="http://schemas.microsoft.com/office/drawing/2014/main" id="{6EA84BCD-F99C-07C3-13FD-1D4F8B023D7E}"/>
              </a:ext>
            </a:extLst>
          </p:cNvPr>
          <p:cNvSpPr txBox="1"/>
          <p:nvPr/>
        </p:nvSpPr>
        <p:spPr>
          <a:xfrm>
            <a:off x="17861497" y="962856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44</a:t>
            </a:r>
          </a:p>
        </p:txBody>
      </p:sp>
      <p:sp>
        <p:nvSpPr>
          <p:cNvPr id="561" name="CuadroTexto 560">
            <a:extLst>
              <a:ext uri="{FF2B5EF4-FFF2-40B4-BE49-F238E27FC236}">
                <a16:creationId xmlns:a16="http://schemas.microsoft.com/office/drawing/2014/main" id="{28AF3782-742F-8CB5-4EC9-63C52C841B15}"/>
              </a:ext>
            </a:extLst>
          </p:cNvPr>
          <p:cNvSpPr txBox="1"/>
          <p:nvPr/>
        </p:nvSpPr>
        <p:spPr>
          <a:xfrm>
            <a:off x="17869022" y="1082534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45</a:t>
            </a:r>
          </a:p>
        </p:txBody>
      </p:sp>
      <p:sp>
        <p:nvSpPr>
          <p:cNvPr id="562" name="CuadroTexto 561">
            <a:extLst>
              <a:ext uri="{FF2B5EF4-FFF2-40B4-BE49-F238E27FC236}">
                <a16:creationId xmlns:a16="http://schemas.microsoft.com/office/drawing/2014/main" id="{C07DCE75-85C6-6BFA-147B-DD38C7FA5879}"/>
              </a:ext>
            </a:extLst>
          </p:cNvPr>
          <p:cNvSpPr txBox="1"/>
          <p:nvPr/>
        </p:nvSpPr>
        <p:spPr>
          <a:xfrm>
            <a:off x="17835630" y="1204156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46</a:t>
            </a:r>
          </a:p>
        </p:txBody>
      </p:sp>
      <p:sp>
        <p:nvSpPr>
          <p:cNvPr id="563" name="CuadroTexto 562">
            <a:extLst>
              <a:ext uri="{FF2B5EF4-FFF2-40B4-BE49-F238E27FC236}">
                <a16:creationId xmlns:a16="http://schemas.microsoft.com/office/drawing/2014/main" id="{911A6F9B-2422-2810-B528-70AA79814D5A}"/>
              </a:ext>
            </a:extLst>
          </p:cNvPr>
          <p:cNvSpPr txBox="1"/>
          <p:nvPr/>
        </p:nvSpPr>
        <p:spPr>
          <a:xfrm>
            <a:off x="21575541" y="709386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50</a:t>
            </a:r>
          </a:p>
        </p:txBody>
      </p:sp>
      <p:sp>
        <p:nvSpPr>
          <p:cNvPr id="564" name="CuadroTexto 563">
            <a:extLst>
              <a:ext uri="{FF2B5EF4-FFF2-40B4-BE49-F238E27FC236}">
                <a16:creationId xmlns:a16="http://schemas.microsoft.com/office/drawing/2014/main" id="{9AC85E05-A496-03BA-7007-8254F552CFD4}"/>
              </a:ext>
            </a:extLst>
          </p:cNvPr>
          <p:cNvSpPr txBox="1"/>
          <p:nvPr/>
        </p:nvSpPr>
        <p:spPr>
          <a:xfrm>
            <a:off x="20509288" y="966593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48</a:t>
            </a:r>
          </a:p>
        </p:txBody>
      </p:sp>
      <p:sp>
        <p:nvSpPr>
          <p:cNvPr id="565" name="CuadroTexto 564">
            <a:extLst>
              <a:ext uri="{FF2B5EF4-FFF2-40B4-BE49-F238E27FC236}">
                <a16:creationId xmlns:a16="http://schemas.microsoft.com/office/drawing/2014/main" id="{E844E35E-3004-6070-67FA-AD4FC23D09A9}"/>
              </a:ext>
            </a:extLst>
          </p:cNvPr>
          <p:cNvSpPr txBox="1"/>
          <p:nvPr/>
        </p:nvSpPr>
        <p:spPr>
          <a:xfrm>
            <a:off x="20466696" y="1056379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49</a:t>
            </a:r>
          </a:p>
        </p:txBody>
      </p:sp>
      <p:sp>
        <p:nvSpPr>
          <p:cNvPr id="567" name="CuadroTexto 566">
            <a:extLst>
              <a:ext uri="{FF2B5EF4-FFF2-40B4-BE49-F238E27FC236}">
                <a16:creationId xmlns:a16="http://schemas.microsoft.com/office/drawing/2014/main" id="{51CC5293-1956-1E01-6388-1B84009FA1B9}"/>
              </a:ext>
            </a:extLst>
          </p:cNvPr>
          <p:cNvSpPr txBox="1"/>
          <p:nvPr/>
        </p:nvSpPr>
        <p:spPr>
          <a:xfrm>
            <a:off x="21601855" y="1148665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51</a:t>
            </a:r>
          </a:p>
        </p:txBody>
      </p:sp>
      <p:sp>
        <p:nvSpPr>
          <p:cNvPr id="568" name="CuadroTexto 567">
            <a:extLst>
              <a:ext uri="{FF2B5EF4-FFF2-40B4-BE49-F238E27FC236}">
                <a16:creationId xmlns:a16="http://schemas.microsoft.com/office/drawing/2014/main" id="{8B59E385-3667-2239-0B1A-2145E861C72F}"/>
              </a:ext>
            </a:extLst>
          </p:cNvPr>
          <p:cNvSpPr txBox="1"/>
          <p:nvPr/>
        </p:nvSpPr>
        <p:spPr>
          <a:xfrm>
            <a:off x="24167962" y="670432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52</a:t>
            </a:r>
          </a:p>
        </p:txBody>
      </p:sp>
      <p:sp>
        <p:nvSpPr>
          <p:cNvPr id="569" name="CuadroTexto 568">
            <a:extLst>
              <a:ext uri="{FF2B5EF4-FFF2-40B4-BE49-F238E27FC236}">
                <a16:creationId xmlns:a16="http://schemas.microsoft.com/office/drawing/2014/main" id="{42466862-2798-78A8-7CF5-A1BDBD1470B8}"/>
              </a:ext>
            </a:extLst>
          </p:cNvPr>
          <p:cNvSpPr txBox="1"/>
          <p:nvPr/>
        </p:nvSpPr>
        <p:spPr>
          <a:xfrm>
            <a:off x="23032414" y="822948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53</a:t>
            </a:r>
          </a:p>
        </p:txBody>
      </p:sp>
      <p:sp>
        <p:nvSpPr>
          <p:cNvPr id="570" name="CuadroTexto 569">
            <a:extLst>
              <a:ext uri="{FF2B5EF4-FFF2-40B4-BE49-F238E27FC236}">
                <a16:creationId xmlns:a16="http://schemas.microsoft.com/office/drawing/2014/main" id="{5B6B5967-ECB6-31E9-220D-674914A36A79}"/>
              </a:ext>
            </a:extLst>
          </p:cNvPr>
          <p:cNvSpPr txBox="1"/>
          <p:nvPr/>
        </p:nvSpPr>
        <p:spPr>
          <a:xfrm>
            <a:off x="23057226" y="945827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54</a:t>
            </a:r>
          </a:p>
        </p:txBody>
      </p:sp>
      <p:sp>
        <p:nvSpPr>
          <p:cNvPr id="571" name="CuadroTexto 570">
            <a:extLst>
              <a:ext uri="{FF2B5EF4-FFF2-40B4-BE49-F238E27FC236}">
                <a16:creationId xmlns:a16="http://schemas.microsoft.com/office/drawing/2014/main" id="{0427F6BC-0251-8971-69E4-5AB0085C50A0}"/>
              </a:ext>
            </a:extLst>
          </p:cNvPr>
          <p:cNvSpPr txBox="1"/>
          <p:nvPr/>
        </p:nvSpPr>
        <p:spPr>
          <a:xfrm>
            <a:off x="23032414" y="1045909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55</a:t>
            </a:r>
          </a:p>
        </p:txBody>
      </p:sp>
      <p:sp>
        <p:nvSpPr>
          <p:cNvPr id="572" name="CuadroTexto 571">
            <a:extLst>
              <a:ext uri="{FF2B5EF4-FFF2-40B4-BE49-F238E27FC236}">
                <a16:creationId xmlns:a16="http://schemas.microsoft.com/office/drawing/2014/main" id="{EFCB7888-3464-A38F-E150-3A0AF117976A}"/>
              </a:ext>
            </a:extLst>
          </p:cNvPr>
          <p:cNvSpPr txBox="1"/>
          <p:nvPr/>
        </p:nvSpPr>
        <p:spPr>
          <a:xfrm>
            <a:off x="26568357" y="713535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56</a:t>
            </a:r>
          </a:p>
        </p:txBody>
      </p:sp>
      <p:sp>
        <p:nvSpPr>
          <p:cNvPr id="573" name="CuadroTexto 572">
            <a:extLst>
              <a:ext uri="{FF2B5EF4-FFF2-40B4-BE49-F238E27FC236}">
                <a16:creationId xmlns:a16="http://schemas.microsoft.com/office/drawing/2014/main" id="{328D7689-CC6C-8DC0-A4BE-F721B68CB749}"/>
              </a:ext>
            </a:extLst>
          </p:cNvPr>
          <p:cNvSpPr txBox="1"/>
          <p:nvPr/>
        </p:nvSpPr>
        <p:spPr>
          <a:xfrm>
            <a:off x="25300201" y="842885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57</a:t>
            </a:r>
          </a:p>
        </p:txBody>
      </p:sp>
      <p:sp>
        <p:nvSpPr>
          <p:cNvPr id="574" name="CuadroTexto 573">
            <a:extLst>
              <a:ext uri="{FF2B5EF4-FFF2-40B4-BE49-F238E27FC236}">
                <a16:creationId xmlns:a16="http://schemas.microsoft.com/office/drawing/2014/main" id="{476108A1-457F-65E3-C4B4-4464D4DAF6D6}"/>
              </a:ext>
            </a:extLst>
          </p:cNvPr>
          <p:cNvSpPr txBox="1"/>
          <p:nvPr/>
        </p:nvSpPr>
        <p:spPr>
          <a:xfrm>
            <a:off x="25292388" y="945436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58</a:t>
            </a:r>
          </a:p>
        </p:txBody>
      </p:sp>
      <p:sp>
        <p:nvSpPr>
          <p:cNvPr id="575" name="CuadroTexto 574">
            <a:extLst>
              <a:ext uri="{FF2B5EF4-FFF2-40B4-BE49-F238E27FC236}">
                <a16:creationId xmlns:a16="http://schemas.microsoft.com/office/drawing/2014/main" id="{1CE8F9A3-6428-A50F-2E55-09EA719F4748}"/>
              </a:ext>
            </a:extLst>
          </p:cNvPr>
          <p:cNvSpPr txBox="1"/>
          <p:nvPr/>
        </p:nvSpPr>
        <p:spPr>
          <a:xfrm>
            <a:off x="25292328" y="1046168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59</a:t>
            </a: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92A748D7-BCF5-0FC9-220B-7D81EE2093B7}"/>
              </a:ext>
            </a:extLst>
          </p:cNvPr>
          <p:cNvSpPr txBox="1"/>
          <p:nvPr/>
        </p:nvSpPr>
        <p:spPr>
          <a:xfrm>
            <a:off x="25264372" y="1148686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60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969DE1DA-438E-74FC-0220-A570C2C2E7CE}"/>
              </a:ext>
            </a:extLst>
          </p:cNvPr>
          <p:cNvSpPr txBox="1"/>
          <p:nvPr/>
        </p:nvSpPr>
        <p:spPr>
          <a:xfrm>
            <a:off x="29560534" y="399521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61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B688E53A-576D-7EA9-714E-BACAC4969E79}"/>
              </a:ext>
            </a:extLst>
          </p:cNvPr>
          <p:cNvSpPr txBox="1"/>
          <p:nvPr/>
        </p:nvSpPr>
        <p:spPr>
          <a:xfrm>
            <a:off x="33810328" y="284112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860D00DD-E3F4-8F4D-D8E4-D07922C44806}"/>
              </a:ext>
            </a:extLst>
          </p:cNvPr>
          <p:cNvSpPr txBox="1"/>
          <p:nvPr/>
        </p:nvSpPr>
        <p:spPr>
          <a:xfrm>
            <a:off x="34859697" y="3941648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63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1B9AFA6C-93A6-A0E0-5820-D0BBA6DD48AB}"/>
              </a:ext>
            </a:extLst>
          </p:cNvPr>
          <p:cNvSpPr txBox="1"/>
          <p:nvPr/>
        </p:nvSpPr>
        <p:spPr>
          <a:xfrm>
            <a:off x="34848827" y="5042127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64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47D11C20-F3B0-A1FF-CE8E-D5FE11CCF1F4}"/>
              </a:ext>
            </a:extLst>
          </p:cNvPr>
          <p:cNvSpPr txBox="1"/>
          <p:nvPr/>
        </p:nvSpPr>
        <p:spPr>
          <a:xfrm>
            <a:off x="29945907" y="557477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65</a:t>
            </a:r>
          </a:p>
        </p:txBody>
      </p:sp>
      <p:sp>
        <p:nvSpPr>
          <p:cNvPr id="147" name="CuadroTexto 146">
            <a:extLst>
              <a:ext uri="{FF2B5EF4-FFF2-40B4-BE49-F238E27FC236}">
                <a16:creationId xmlns:a16="http://schemas.microsoft.com/office/drawing/2014/main" id="{BA6FA5E9-393B-83D0-C0F7-51F3313A0E68}"/>
              </a:ext>
            </a:extLst>
          </p:cNvPr>
          <p:cNvSpPr txBox="1"/>
          <p:nvPr/>
        </p:nvSpPr>
        <p:spPr>
          <a:xfrm>
            <a:off x="29885637" y="657290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66</a:t>
            </a: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D47761CC-C3AF-9BE1-8953-6A93FB41C002}"/>
              </a:ext>
            </a:extLst>
          </p:cNvPr>
          <p:cNvSpPr txBox="1"/>
          <p:nvPr/>
        </p:nvSpPr>
        <p:spPr>
          <a:xfrm>
            <a:off x="34894946" y="675391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67</a:t>
            </a:r>
          </a:p>
        </p:txBody>
      </p:sp>
      <p:sp>
        <p:nvSpPr>
          <p:cNvPr id="150" name="CuadroTexto 149">
            <a:extLst>
              <a:ext uri="{FF2B5EF4-FFF2-40B4-BE49-F238E27FC236}">
                <a16:creationId xmlns:a16="http://schemas.microsoft.com/office/drawing/2014/main" id="{F9B556BE-15B8-717F-74D7-CCE737865E38}"/>
              </a:ext>
            </a:extLst>
          </p:cNvPr>
          <p:cNvSpPr txBox="1"/>
          <p:nvPr/>
        </p:nvSpPr>
        <p:spPr>
          <a:xfrm>
            <a:off x="31913765" y="761037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68</a:t>
            </a:r>
          </a:p>
        </p:txBody>
      </p:sp>
      <p:sp>
        <p:nvSpPr>
          <p:cNvPr id="151" name="CuadroTexto 150">
            <a:extLst>
              <a:ext uri="{FF2B5EF4-FFF2-40B4-BE49-F238E27FC236}">
                <a16:creationId xmlns:a16="http://schemas.microsoft.com/office/drawing/2014/main" id="{E9CA2962-8751-1334-0D6A-29566692F44B}"/>
              </a:ext>
            </a:extLst>
          </p:cNvPr>
          <p:cNvSpPr txBox="1"/>
          <p:nvPr/>
        </p:nvSpPr>
        <p:spPr>
          <a:xfrm>
            <a:off x="31871725" y="8597933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69</a:t>
            </a:r>
          </a:p>
        </p:txBody>
      </p:sp>
      <p:sp>
        <p:nvSpPr>
          <p:cNvPr id="152" name="CuadroTexto 151">
            <a:extLst>
              <a:ext uri="{FF2B5EF4-FFF2-40B4-BE49-F238E27FC236}">
                <a16:creationId xmlns:a16="http://schemas.microsoft.com/office/drawing/2014/main" id="{68AB39E6-EEE6-45B4-F9FF-75B689FA8716}"/>
              </a:ext>
            </a:extLst>
          </p:cNvPr>
          <p:cNvSpPr txBox="1"/>
          <p:nvPr/>
        </p:nvSpPr>
        <p:spPr>
          <a:xfrm>
            <a:off x="31865147" y="9631805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70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4F932B0A-0435-8446-67DA-4552FCF13335}"/>
              </a:ext>
            </a:extLst>
          </p:cNvPr>
          <p:cNvSpPr txBox="1"/>
          <p:nvPr/>
        </p:nvSpPr>
        <p:spPr>
          <a:xfrm>
            <a:off x="35037966" y="995273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71</a:t>
            </a:r>
          </a:p>
        </p:txBody>
      </p:sp>
      <p:sp>
        <p:nvSpPr>
          <p:cNvPr id="159" name="CuadroTexto 158">
            <a:extLst>
              <a:ext uri="{FF2B5EF4-FFF2-40B4-BE49-F238E27FC236}">
                <a16:creationId xmlns:a16="http://schemas.microsoft.com/office/drawing/2014/main" id="{91419BF7-88FF-3AAE-BB27-33A0FB39830E}"/>
              </a:ext>
            </a:extLst>
          </p:cNvPr>
          <p:cNvSpPr txBox="1"/>
          <p:nvPr/>
        </p:nvSpPr>
        <p:spPr>
          <a:xfrm>
            <a:off x="35000750" y="1105064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72</a:t>
            </a:r>
          </a:p>
        </p:txBody>
      </p:sp>
      <p:sp>
        <p:nvSpPr>
          <p:cNvPr id="164" name="CuadroTexto 163">
            <a:extLst>
              <a:ext uri="{FF2B5EF4-FFF2-40B4-BE49-F238E27FC236}">
                <a16:creationId xmlns:a16="http://schemas.microsoft.com/office/drawing/2014/main" id="{FDDC6736-D62C-9466-5049-DAFAB84BA32C}"/>
              </a:ext>
            </a:extLst>
          </p:cNvPr>
          <p:cNvSpPr txBox="1"/>
          <p:nvPr/>
        </p:nvSpPr>
        <p:spPr>
          <a:xfrm>
            <a:off x="34859697" y="12112036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73</a:t>
            </a:r>
          </a:p>
        </p:txBody>
      </p:sp>
      <p:sp>
        <p:nvSpPr>
          <p:cNvPr id="169" name="CuadroTexto 168">
            <a:extLst>
              <a:ext uri="{FF2B5EF4-FFF2-40B4-BE49-F238E27FC236}">
                <a16:creationId xmlns:a16="http://schemas.microsoft.com/office/drawing/2014/main" id="{BC259529-9CBF-26F4-95B1-54F848372108}"/>
              </a:ext>
            </a:extLst>
          </p:cNvPr>
          <p:cNvSpPr txBox="1"/>
          <p:nvPr/>
        </p:nvSpPr>
        <p:spPr>
          <a:xfrm>
            <a:off x="34907953" y="13055091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74</a:t>
            </a:r>
          </a:p>
        </p:txBody>
      </p:sp>
      <p:sp>
        <p:nvSpPr>
          <p:cNvPr id="173" name="CuadroTexto 172">
            <a:extLst>
              <a:ext uri="{FF2B5EF4-FFF2-40B4-BE49-F238E27FC236}">
                <a16:creationId xmlns:a16="http://schemas.microsoft.com/office/drawing/2014/main" id="{52C8BD97-7471-B832-8225-712FC265D036}"/>
              </a:ext>
            </a:extLst>
          </p:cNvPr>
          <p:cNvSpPr txBox="1"/>
          <p:nvPr/>
        </p:nvSpPr>
        <p:spPr>
          <a:xfrm>
            <a:off x="34936885" y="14038210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75</a:t>
            </a:r>
          </a:p>
        </p:txBody>
      </p:sp>
      <p:sp>
        <p:nvSpPr>
          <p:cNvPr id="180" name="CuadroTexto 179">
            <a:extLst>
              <a:ext uri="{FF2B5EF4-FFF2-40B4-BE49-F238E27FC236}">
                <a16:creationId xmlns:a16="http://schemas.microsoft.com/office/drawing/2014/main" id="{96450BA2-7AAC-A9DC-89F5-9AA8C1491A31}"/>
              </a:ext>
            </a:extLst>
          </p:cNvPr>
          <p:cNvSpPr txBox="1"/>
          <p:nvPr/>
        </p:nvSpPr>
        <p:spPr>
          <a:xfrm>
            <a:off x="34894946" y="15045234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76</a:t>
            </a:r>
          </a:p>
        </p:txBody>
      </p:sp>
      <p:sp>
        <p:nvSpPr>
          <p:cNvPr id="105" name="Rectángulo 104">
            <a:extLst>
              <a:ext uri="{FF2B5EF4-FFF2-40B4-BE49-F238E27FC236}">
                <a16:creationId xmlns:a16="http://schemas.microsoft.com/office/drawing/2014/main" id="{DA4EB69F-CF24-32AC-95EE-4DF1E6561465}"/>
              </a:ext>
            </a:extLst>
          </p:cNvPr>
          <p:cNvSpPr/>
          <p:nvPr/>
        </p:nvSpPr>
        <p:spPr>
          <a:xfrm>
            <a:off x="19435245" y="7764259"/>
            <a:ext cx="1438193" cy="707615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CO" sz="1200" b="1" dirty="0"/>
              <a:t>SURA </a:t>
            </a:r>
            <a:r>
              <a:rPr lang="es-CO" sz="1200" b="1" dirty="0" err="1"/>
              <a:t>Investments</a:t>
            </a:r>
            <a:r>
              <a:rPr lang="es-CO" sz="1200" b="1" dirty="0"/>
              <a:t> Perú S.A. (Perú)</a:t>
            </a:r>
          </a:p>
        </p:txBody>
      </p: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5D571F98-5893-61F8-3BCF-C69B444F67C4}"/>
              </a:ext>
            </a:extLst>
          </p:cNvPr>
          <p:cNvCxnSpPr>
            <a:cxnSpLocks/>
            <a:stCxn id="6" idx="2"/>
            <a:endCxn id="105" idx="0"/>
          </p:cNvCxnSpPr>
          <p:nvPr/>
        </p:nvCxnSpPr>
        <p:spPr>
          <a:xfrm rot="5400000">
            <a:off x="20729008" y="2588008"/>
            <a:ext cx="4601585" cy="5750916"/>
          </a:xfrm>
          <a:prstGeom prst="bentConnector3">
            <a:avLst>
              <a:gd name="adj1" fmla="val 7050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uadroTexto 174">
            <a:extLst>
              <a:ext uri="{FF2B5EF4-FFF2-40B4-BE49-F238E27FC236}">
                <a16:creationId xmlns:a16="http://schemas.microsoft.com/office/drawing/2014/main" id="{6BB60B62-6241-20E8-FA6A-0E9A2ADDC430}"/>
              </a:ext>
            </a:extLst>
          </p:cNvPr>
          <p:cNvSpPr txBox="1"/>
          <p:nvPr/>
        </p:nvSpPr>
        <p:spPr>
          <a:xfrm>
            <a:off x="19582783" y="7451797"/>
            <a:ext cx="6367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/>
              <a:t>99,9%</a:t>
            </a:r>
          </a:p>
        </p:txBody>
      </p:sp>
      <p:cxnSp>
        <p:nvCxnSpPr>
          <p:cNvPr id="190" name="Conector recto de flecha 189">
            <a:extLst>
              <a:ext uri="{FF2B5EF4-FFF2-40B4-BE49-F238E27FC236}">
                <a16:creationId xmlns:a16="http://schemas.microsoft.com/office/drawing/2014/main" id="{6F3AA22B-E045-F6B5-5BE6-209496E9E587}"/>
              </a:ext>
            </a:extLst>
          </p:cNvPr>
          <p:cNvCxnSpPr>
            <a:stCxn id="115" idx="2"/>
            <a:endCxn id="171" idx="0"/>
          </p:cNvCxnSpPr>
          <p:nvPr/>
        </p:nvCxnSpPr>
        <p:spPr>
          <a:xfrm>
            <a:off x="21253159" y="7429636"/>
            <a:ext cx="4843" cy="36571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CuadroTexto 190">
            <a:extLst>
              <a:ext uri="{FF2B5EF4-FFF2-40B4-BE49-F238E27FC236}">
                <a16:creationId xmlns:a16="http://schemas.microsoft.com/office/drawing/2014/main" id="{00BC8C84-E195-FEE7-29BD-417A80122803}"/>
              </a:ext>
            </a:extLst>
          </p:cNvPr>
          <p:cNvSpPr txBox="1"/>
          <p:nvPr/>
        </p:nvSpPr>
        <p:spPr>
          <a:xfrm>
            <a:off x="20541229" y="8215859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/>
              <a:t>47</a:t>
            </a:r>
          </a:p>
        </p:txBody>
      </p: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887C19E1-43DC-43D5-1B50-97C90BC2C4AF}"/>
              </a:ext>
            </a:extLst>
          </p:cNvPr>
          <p:cNvCxnSpPr>
            <a:cxnSpLocks/>
            <a:stCxn id="45" idx="1"/>
            <a:endCxn id="30" idx="0"/>
          </p:cNvCxnSpPr>
          <p:nvPr/>
        </p:nvCxnSpPr>
        <p:spPr>
          <a:xfrm rot="10800000" flipV="1">
            <a:off x="6456926" y="1933696"/>
            <a:ext cx="6657658" cy="16755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8" name="Grupo 97">
            <a:extLst>
              <a:ext uri="{FF2B5EF4-FFF2-40B4-BE49-F238E27FC236}">
                <a16:creationId xmlns:a16="http://schemas.microsoft.com/office/drawing/2014/main" id="{D744D0FB-42BF-9EE6-2326-BF68E55A2A5F}"/>
              </a:ext>
            </a:extLst>
          </p:cNvPr>
          <p:cNvGrpSpPr/>
          <p:nvPr/>
        </p:nvGrpSpPr>
        <p:grpSpPr>
          <a:xfrm>
            <a:off x="13114584" y="1579889"/>
            <a:ext cx="2508914" cy="707615"/>
            <a:chOff x="13114584" y="1579889"/>
            <a:chExt cx="2508914" cy="707615"/>
          </a:xfrm>
        </p:grpSpPr>
        <p:sp>
          <p:nvSpPr>
            <p:cNvPr id="45" name="Rectángulo 44">
              <a:extLst>
                <a:ext uri="{FF2B5EF4-FFF2-40B4-BE49-F238E27FC236}">
                  <a16:creationId xmlns:a16="http://schemas.microsoft.com/office/drawing/2014/main" id="{796261F5-31F3-792C-0629-C48CFB8B9B18}"/>
                </a:ext>
              </a:extLst>
            </p:cNvPr>
            <p:cNvSpPr/>
            <p:nvPr/>
          </p:nvSpPr>
          <p:spPr>
            <a:xfrm>
              <a:off x="13114584" y="1579889"/>
              <a:ext cx="2508914" cy="707615"/>
            </a:xfrm>
            <a:prstGeom prst="rect">
              <a:avLst/>
            </a:prstGeom>
            <a:ln w="28575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b="1" dirty="0"/>
                <a:t>Grupo </a:t>
              </a:r>
              <a:r>
                <a:rPr lang="es-CO" b="1" dirty="0" err="1"/>
                <a:t>Cibest</a:t>
              </a:r>
              <a:r>
                <a:rPr lang="es-CO" b="1" dirty="0"/>
                <a:t> S.A.</a:t>
              </a:r>
            </a:p>
          </p:txBody>
        </p:sp>
        <p:sp>
          <p:nvSpPr>
            <p:cNvPr id="88" name="CuadroTexto 87">
              <a:extLst>
                <a:ext uri="{FF2B5EF4-FFF2-40B4-BE49-F238E27FC236}">
                  <a16:creationId xmlns:a16="http://schemas.microsoft.com/office/drawing/2014/main" id="{688C9D5D-5449-55EA-D7DE-6ECC54FBC807}"/>
                </a:ext>
              </a:extLst>
            </p:cNvPr>
            <p:cNvSpPr txBox="1"/>
            <p:nvPr/>
          </p:nvSpPr>
          <p:spPr>
            <a:xfrm>
              <a:off x="15347460" y="1940562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</a:t>
              </a:r>
            </a:p>
          </p:txBody>
        </p:sp>
      </p:grpSp>
      <p:cxnSp>
        <p:nvCxnSpPr>
          <p:cNvPr id="552" name="Conector: angular 551">
            <a:extLst>
              <a:ext uri="{FF2B5EF4-FFF2-40B4-BE49-F238E27FC236}">
                <a16:creationId xmlns:a16="http://schemas.microsoft.com/office/drawing/2014/main" id="{DD5A8EA3-2CB2-A9EA-7E29-199E01114D7A}"/>
              </a:ext>
            </a:extLst>
          </p:cNvPr>
          <p:cNvCxnSpPr>
            <a:cxnSpLocks/>
            <a:stCxn id="30" idx="2"/>
            <a:endCxn id="43" idx="0"/>
          </p:cNvCxnSpPr>
          <p:nvPr/>
        </p:nvCxnSpPr>
        <p:spPr>
          <a:xfrm rot="5400000">
            <a:off x="5154238" y="2296839"/>
            <a:ext cx="790662" cy="181471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8" name="Conector: angular 177">
            <a:extLst>
              <a:ext uri="{FF2B5EF4-FFF2-40B4-BE49-F238E27FC236}">
                <a16:creationId xmlns:a16="http://schemas.microsoft.com/office/drawing/2014/main" id="{FC3D5BB2-DEF5-5D4F-6D3D-CA568D675365}"/>
              </a:ext>
            </a:extLst>
          </p:cNvPr>
          <p:cNvCxnSpPr>
            <a:cxnSpLocks/>
            <a:stCxn id="30" idx="2"/>
            <a:endCxn id="102" idx="0"/>
          </p:cNvCxnSpPr>
          <p:nvPr/>
        </p:nvCxnSpPr>
        <p:spPr>
          <a:xfrm rot="5400000">
            <a:off x="5948346" y="3090947"/>
            <a:ext cx="790662" cy="22649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1" name="Conector: angular 580">
            <a:extLst>
              <a:ext uri="{FF2B5EF4-FFF2-40B4-BE49-F238E27FC236}">
                <a16:creationId xmlns:a16="http://schemas.microsoft.com/office/drawing/2014/main" id="{B968293C-15C9-C400-B8F0-68817CE9592D}"/>
              </a:ext>
            </a:extLst>
          </p:cNvPr>
          <p:cNvCxnSpPr>
            <a:cxnSpLocks/>
            <a:stCxn id="45" idx="2"/>
            <a:endCxn id="590" idx="0"/>
          </p:cNvCxnSpPr>
          <p:nvPr/>
        </p:nvCxnSpPr>
        <p:spPr>
          <a:xfrm rot="16200000" flipH="1">
            <a:off x="14536880" y="2119665"/>
            <a:ext cx="1313450" cy="164912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6" name="Conector: angular 585">
            <a:extLst>
              <a:ext uri="{FF2B5EF4-FFF2-40B4-BE49-F238E27FC236}">
                <a16:creationId xmlns:a16="http://schemas.microsoft.com/office/drawing/2014/main" id="{EFECCAF0-F350-C179-0212-A0D547FF14E6}"/>
              </a:ext>
            </a:extLst>
          </p:cNvPr>
          <p:cNvCxnSpPr>
            <a:cxnSpLocks/>
            <a:stCxn id="45" idx="2"/>
            <a:endCxn id="585" idx="0"/>
          </p:cNvCxnSpPr>
          <p:nvPr/>
        </p:nvCxnSpPr>
        <p:spPr>
          <a:xfrm rot="16200000" flipH="1">
            <a:off x="15517460" y="1139085"/>
            <a:ext cx="1299917" cy="359675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8" name="Conector: angular 197">
            <a:extLst>
              <a:ext uri="{FF2B5EF4-FFF2-40B4-BE49-F238E27FC236}">
                <a16:creationId xmlns:a16="http://schemas.microsoft.com/office/drawing/2014/main" id="{81EE00C8-53E3-997A-80F4-3F5DEDE7776C}"/>
              </a:ext>
            </a:extLst>
          </p:cNvPr>
          <p:cNvCxnSpPr>
            <a:cxnSpLocks/>
            <a:stCxn id="30" idx="1"/>
            <a:endCxn id="589" idx="1"/>
          </p:cNvCxnSpPr>
          <p:nvPr/>
        </p:nvCxnSpPr>
        <p:spPr>
          <a:xfrm rot="10800000" flipV="1">
            <a:off x="736221" y="2455057"/>
            <a:ext cx="4466248" cy="2807941"/>
          </a:xfrm>
          <a:prstGeom prst="bentConnector3">
            <a:avLst>
              <a:gd name="adj1" fmla="val 105118"/>
            </a:avLst>
          </a:prstGeom>
          <a:ln>
            <a:solidFill>
              <a:srgbClr val="FF3399"/>
            </a:solidFill>
            <a:prstDash val="dash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51" name="Grupo 250">
            <a:extLst>
              <a:ext uri="{FF2B5EF4-FFF2-40B4-BE49-F238E27FC236}">
                <a16:creationId xmlns:a16="http://schemas.microsoft.com/office/drawing/2014/main" id="{982392CD-D8DB-B7AB-C58B-BDF9D201E935}"/>
              </a:ext>
            </a:extLst>
          </p:cNvPr>
          <p:cNvGrpSpPr/>
          <p:nvPr/>
        </p:nvGrpSpPr>
        <p:grpSpPr>
          <a:xfrm>
            <a:off x="10922" y="4486053"/>
            <a:ext cx="2163492" cy="1149718"/>
            <a:chOff x="275082" y="4486053"/>
            <a:chExt cx="2163492" cy="1149718"/>
          </a:xfrm>
        </p:grpSpPr>
        <p:sp>
          <p:nvSpPr>
            <p:cNvPr id="597" name="CuadroTexto 596">
              <a:extLst>
                <a:ext uri="{FF2B5EF4-FFF2-40B4-BE49-F238E27FC236}">
                  <a16:creationId xmlns:a16="http://schemas.microsoft.com/office/drawing/2014/main" id="{C53D3739-53B1-99A1-A2BA-C721FF9453F1}"/>
                </a:ext>
              </a:extLst>
            </p:cNvPr>
            <p:cNvSpPr txBox="1"/>
            <p:nvPr/>
          </p:nvSpPr>
          <p:spPr>
            <a:xfrm>
              <a:off x="1710182" y="4486053"/>
              <a:ext cx="7280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10,94%</a:t>
              </a:r>
            </a:p>
          </p:txBody>
        </p:sp>
        <p:grpSp>
          <p:nvGrpSpPr>
            <p:cNvPr id="639" name="Grupo 638">
              <a:extLst>
                <a:ext uri="{FF2B5EF4-FFF2-40B4-BE49-F238E27FC236}">
                  <a16:creationId xmlns:a16="http://schemas.microsoft.com/office/drawing/2014/main" id="{5C5C5D18-F378-05B5-2F66-CCB8097E9D03}"/>
                </a:ext>
              </a:extLst>
            </p:cNvPr>
            <p:cNvGrpSpPr/>
            <p:nvPr/>
          </p:nvGrpSpPr>
          <p:grpSpPr>
            <a:xfrm>
              <a:off x="1000381" y="4909191"/>
              <a:ext cx="1438193" cy="712391"/>
              <a:chOff x="987681" y="4769491"/>
              <a:chExt cx="1438193" cy="712391"/>
            </a:xfrm>
          </p:grpSpPr>
          <p:sp>
            <p:nvSpPr>
              <p:cNvPr id="589" name="Rectángulo 588">
                <a:extLst>
                  <a:ext uri="{FF2B5EF4-FFF2-40B4-BE49-F238E27FC236}">
                    <a16:creationId xmlns:a16="http://schemas.microsoft.com/office/drawing/2014/main" id="{5123EC92-BBE5-17CE-9C40-02FF6CBF1692}"/>
                  </a:ext>
                </a:extLst>
              </p:cNvPr>
              <p:cNvSpPr/>
              <p:nvPr/>
            </p:nvSpPr>
            <p:spPr>
              <a:xfrm>
                <a:off x="987681" y="4769491"/>
                <a:ext cx="1438193" cy="70761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sz="1200" b="1"/>
                  <a:t>Compañía de Financiamiento TUYA S.A.</a:t>
                </a:r>
              </a:p>
            </p:txBody>
          </p:sp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ADC9DCF2-BFF9-0350-AD21-F27E56739639}"/>
                  </a:ext>
                </a:extLst>
              </p:cNvPr>
              <p:cNvSpPr txBox="1"/>
              <p:nvPr/>
            </p:nvSpPr>
            <p:spPr>
              <a:xfrm>
                <a:off x="2102710" y="5174105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/>
                  <a:t>5</a:t>
                </a:r>
              </a:p>
            </p:txBody>
          </p:sp>
        </p:grpSp>
        <p:sp>
          <p:nvSpPr>
            <p:cNvPr id="203" name="CuadroTexto 202">
              <a:extLst>
                <a:ext uri="{FF2B5EF4-FFF2-40B4-BE49-F238E27FC236}">
                  <a16:creationId xmlns:a16="http://schemas.microsoft.com/office/drawing/2014/main" id="{B314660F-AEAF-83E8-F74A-1F90DF6F5487}"/>
                </a:ext>
              </a:extLst>
            </p:cNvPr>
            <p:cNvSpPr txBox="1"/>
            <p:nvPr/>
          </p:nvSpPr>
          <p:spPr>
            <a:xfrm>
              <a:off x="275082" y="5327994"/>
              <a:ext cx="7280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39,06%</a:t>
              </a:r>
            </a:p>
          </p:txBody>
        </p:sp>
      </p:grpSp>
      <p:grpSp>
        <p:nvGrpSpPr>
          <p:cNvPr id="252" name="Grupo 251">
            <a:extLst>
              <a:ext uri="{FF2B5EF4-FFF2-40B4-BE49-F238E27FC236}">
                <a16:creationId xmlns:a16="http://schemas.microsoft.com/office/drawing/2014/main" id="{44D7F95B-B7A4-1E68-CB81-CD405DE7EDCA}"/>
              </a:ext>
            </a:extLst>
          </p:cNvPr>
          <p:cNvGrpSpPr/>
          <p:nvPr/>
        </p:nvGrpSpPr>
        <p:grpSpPr>
          <a:xfrm>
            <a:off x="2366980" y="5337592"/>
            <a:ext cx="1445378" cy="1101639"/>
            <a:chOff x="2804395" y="5337592"/>
            <a:chExt cx="1445378" cy="1101639"/>
          </a:xfrm>
        </p:grpSpPr>
        <p:sp>
          <p:nvSpPr>
            <p:cNvPr id="606" name="CuadroTexto 605">
              <a:extLst>
                <a:ext uri="{FF2B5EF4-FFF2-40B4-BE49-F238E27FC236}">
                  <a16:creationId xmlns:a16="http://schemas.microsoft.com/office/drawing/2014/main" id="{66073845-1CCF-26D0-D896-36081C1C6D6C}"/>
                </a:ext>
              </a:extLst>
            </p:cNvPr>
            <p:cNvSpPr txBox="1"/>
            <p:nvPr/>
          </p:nvSpPr>
          <p:spPr>
            <a:xfrm>
              <a:off x="2880511" y="5337592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grpSp>
          <p:nvGrpSpPr>
            <p:cNvPr id="237" name="Grupo 236">
              <a:extLst>
                <a:ext uri="{FF2B5EF4-FFF2-40B4-BE49-F238E27FC236}">
                  <a16:creationId xmlns:a16="http://schemas.microsoft.com/office/drawing/2014/main" id="{61F2B568-D928-52AC-FA0C-D20FD2C93A9A}"/>
                </a:ext>
              </a:extLst>
            </p:cNvPr>
            <p:cNvGrpSpPr/>
            <p:nvPr/>
          </p:nvGrpSpPr>
          <p:grpSpPr>
            <a:xfrm>
              <a:off x="2804395" y="5679691"/>
              <a:ext cx="1445378" cy="759540"/>
              <a:chOff x="2804395" y="5679691"/>
              <a:chExt cx="1445378" cy="759540"/>
            </a:xfrm>
          </p:grpSpPr>
          <p:sp>
            <p:nvSpPr>
              <p:cNvPr id="41" name="Rectángulo 40">
                <a:extLst>
                  <a:ext uri="{FF2B5EF4-FFF2-40B4-BE49-F238E27FC236}">
                    <a16:creationId xmlns:a16="http://schemas.microsoft.com/office/drawing/2014/main" id="{4D8D1A4D-7856-9FEE-8B0B-783F19484C86}"/>
                  </a:ext>
                </a:extLst>
              </p:cNvPr>
              <p:cNvSpPr/>
              <p:nvPr/>
            </p:nvSpPr>
            <p:spPr>
              <a:xfrm>
                <a:off x="2804395" y="5679691"/>
                <a:ext cx="1438193" cy="707615"/>
              </a:xfrm>
              <a:prstGeom prst="rect">
                <a:avLst/>
              </a:prstGeom>
              <a:ln w="285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ES" sz="1200" b="1" dirty="0">
                    <a:solidFill>
                      <a:schemeClr val="dk1"/>
                    </a:solidFill>
                  </a:rPr>
                  <a:t>Cibest Capital Holdings USA LLC </a:t>
                </a:r>
                <a:endParaRPr lang="es-CO" sz="1200" b="1" dirty="0">
                  <a:solidFill>
                    <a:schemeClr val="dk1"/>
                  </a:solidFill>
                </a:endParaRPr>
              </a:p>
            </p:txBody>
          </p:sp>
          <p:sp>
            <p:nvSpPr>
              <p:cNvPr id="236" name="CuadroTexto 235">
                <a:extLst>
                  <a:ext uri="{FF2B5EF4-FFF2-40B4-BE49-F238E27FC236}">
                    <a16:creationId xmlns:a16="http://schemas.microsoft.com/office/drawing/2014/main" id="{9F82D6C3-84B4-5856-92B0-3A9157CE8953}"/>
                  </a:ext>
                </a:extLst>
              </p:cNvPr>
              <p:cNvSpPr txBox="1"/>
              <p:nvPr/>
            </p:nvSpPr>
            <p:spPr>
              <a:xfrm>
                <a:off x="3973735" y="6131454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7</a:t>
                </a:r>
              </a:p>
            </p:txBody>
          </p:sp>
        </p:grpSp>
      </p:grpSp>
      <p:cxnSp>
        <p:nvCxnSpPr>
          <p:cNvPr id="242" name="Conector: angular 241">
            <a:extLst>
              <a:ext uri="{FF2B5EF4-FFF2-40B4-BE49-F238E27FC236}">
                <a16:creationId xmlns:a16="http://schemas.microsoft.com/office/drawing/2014/main" id="{27A20D7E-E633-8AE9-00D0-6836CC978127}"/>
              </a:ext>
            </a:extLst>
          </p:cNvPr>
          <p:cNvCxnSpPr>
            <a:cxnSpLocks/>
            <a:stCxn id="30" idx="2"/>
            <a:endCxn id="104" idx="0"/>
          </p:cNvCxnSpPr>
          <p:nvPr/>
        </p:nvCxnSpPr>
        <p:spPr>
          <a:xfrm rot="5400000">
            <a:off x="4362955" y="1504064"/>
            <a:ext cx="789170" cy="339877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9" name="Conector: angular 258">
            <a:extLst>
              <a:ext uri="{FF2B5EF4-FFF2-40B4-BE49-F238E27FC236}">
                <a16:creationId xmlns:a16="http://schemas.microsoft.com/office/drawing/2014/main" id="{4B4EB083-FAB7-5CB3-4627-83E7544F2E18}"/>
              </a:ext>
            </a:extLst>
          </p:cNvPr>
          <p:cNvCxnSpPr>
            <a:cxnSpLocks/>
            <a:stCxn id="45" idx="2"/>
            <a:endCxn id="524" idx="0"/>
          </p:cNvCxnSpPr>
          <p:nvPr/>
        </p:nvCxnSpPr>
        <p:spPr>
          <a:xfrm rot="5400000">
            <a:off x="11294357" y="516806"/>
            <a:ext cx="1303987" cy="484538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94" name="Grupo 293">
            <a:extLst>
              <a:ext uri="{FF2B5EF4-FFF2-40B4-BE49-F238E27FC236}">
                <a16:creationId xmlns:a16="http://schemas.microsoft.com/office/drawing/2014/main" id="{852FCC85-A363-8A15-2C90-9FFC4A8B93E5}"/>
              </a:ext>
            </a:extLst>
          </p:cNvPr>
          <p:cNvGrpSpPr/>
          <p:nvPr/>
        </p:nvGrpSpPr>
        <p:grpSpPr>
          <a:xfrm>
            <a:off x="13150143" y="3263334"/>
            <a:ext cx="1443628" cy="1035078"/>
            <a:chOff x="13277144" y="4380834"/>
            <a:chExt cx="1443628" cy="1035078"/>
          </a:xfrm>
        </p:grpSpPr>
        <p:sp>
          <p:nvSpPr>
            <p:cNvPr id="632" name="Rectángulo 631">
              <a:extLst>
                <a:ext uri="{FF2B5EF4-FFF2-40B4-BE49-F238E27FC236}">
                  <a16:creationId xmlns:a16="http://schemas.microsoft.com/office/drawing/2014/main" id="{0892608D-D70E-AC53-7925-BAA165368E43}"/>
                </a:ext>
              </a:extLst>
            </p:cNvPr>
            <p:cNvSpPr/>
            <p:nvPr/>
          </p:nvSpPr>
          <p:spPr>
            <a:xfrm>
              <a:off x="13277144" y="4708297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Grupo </a:t>
              </a:r>
              <a:r>
                <a:rPr lang="es-CO" sz="1200" b="1" err="1">
                  <a:solidFill>
                    <a:schemeClr val="dk1"/>
                  </a:solidFill>
                </a:rPr>
                <a:t>Agromercantil</a:t>
              </a:r>
              <a:r>
                <a:rPr lang="es-CO" sz="1200" b="1">
                  <a:solidFill>
                    <a:schemeClr val="dk1"/>
                  </a:solidFill>
                </a:rPr>
                <a:t> Holding Panamá</a:t>
              </a:r>
            </a:p>
          </p:txBody>
        </p:sp>
        <p:sp>
          <p:nvSpPr>
            <p:cNvPr id="536" name="CuadroTexto 535">
              <a:extLst>
                <a:ext uri="{FF2B5EF4-FFF2-40B4-BE49-F238E27FC236}">
                  <a16:creationId xmlns:a16="http://schemas.microsoft.com/office/drawing/2014/main" id="{10579381-DF95-2BFA-57EA-739FF629B962}"/>
                </a:ext>
              </a:extLst>
            </p:cNvPr>
            <p:cNvSpPr txBox="1"/>
            <p:nvPr/>
          </p:nvSpPr>
          <p:spPr>
            <a:xfrm>
              <a:off x="14353364" y="4704057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29</a:t>
              </a:r>
            </a:p>
          </p:txBody>
        </p:sp>
        <p:sp>
          <p:nvSpPr>
            <p:cNvPr id="293" name="CuadroTexto 292">
              <a:extLst>
                <a:ext uri="{FF2B5EF4-FFF2-40B4-BE49-F238E27FC236}">
                  <a16:creationId xmlns:a16="http://schemas.microsoft.com/office/drawing/2014/main" id="{C70A8B47-C8E6-FA24-81B7-4A4B2B0197C4}"/>
                </a:ext>
              </a:extLst>
            </p:cNvPr>
            <p:cNvSpPr txBox="1"/>
            <p:nvPr/>
          </p:nvSpPr>
          <p:spPr>
            <a:xfrm>
              <a:off x="13389409" y="4380834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</p:grpSp>
      <p:cxnSp>
        <p:nvCxnSpPr>
          <p:cNvPr id="295" name="Conector: angular 294">
            <a:extLst>
              <a:ext uri="{FF2B5EF4-FFF2-40B4-BE49-F238E27FC236}">
                <a16:creationId xmlns:a16="http://schemas.microsoft.com/office/drawing/2014/main" id="{A036F787-D6A0-CB8F-FD3C-8DB07599AF03}"/>
              </a:ext>
            </a:extLst>
          </p:cNvPr>
          <p:cNvCxnSpPr>
            <a:cxnSpLocks/>
            <a:stCxn id="45" idx="2"/>
            <a:endCxn id="632" idx="0"/>
          </p:cNvCxnSpPr>
          <p:nvPr/>
        </p:nvCxnSpPr>
        <p:spPr>
          <a:xfrm rot="5400000">
            <a:off x="13467495" y="2689250"/>
            <a:ext cx="1303293" cy="4998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2" name="Conector: angular 321">
            <a:extLst>
              <a:ext uri="{FF2B5EF4-FFF2-40B4-BE49-F238E27FC236}">
                <a16:creationId xmlns:a16="http://schemas.microsoft.com/office/drawing/2014/main" id="{A74594D5-4FEF-5287-99F9-7B567745A153}"/>
              </a:ext>
            </a:extLst>
          </p:cNvPr>
          <p:cNvCxnSpPr>
            <a:cxnSpLocks/>
            <a:stCxn id="316" idx="2"/>
            <a:endCxn id="318" idx="3"/>
          </p:cNvCxnSpPr>
          <p:nvPr/>
        </p:nvCxnSpPr>
        <p:spPr>
          <a:xfrm rot="5400000">
            <a:off x="9652710" y="10637455"/>
            <a:ext cx="1641318" cy="544169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3" name="Conector: angular 322">
            <a:extLst>
              <a:ext uri="{FF2B5EF4-FFF2-40B4-BE49-F238E27FC236}">
                <a16:creationId xmlns:a16="http://schemas.microsoft.com/office/drawing/2014/main" id="{3DDC7BBC-F8CD-A86D-6BD2-02F5CB698A06}"/>
              </a:ext>
            </a:extLst>
          </p:cNvPr>
          <p:cNvCxnSpPr>
            <a:cxnSpLocks/>
            <a:stCxn id="316" idx="2"/>
            <a:endCxn id="317" idx="3"/>
          </p:cNvCxnSpPr>
          <p:nvPr/>
        </p:nvCxnSpPr>
        <p:spPr>
          <a:xfrm rot="5400000">
            <a:off x="9191857" y="11098308"/>
            <a:ext cx="2563024" cy="544169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5" name="Conector: angular 324">
            <a:extLst>
              <a:ext uri="{FF2B5EF4-FFF2-40B4-BE49-F238E27FC236}">
                <a16:creationId xmlns:a16="http://schemas.microsoft.com/office/drawing/2014/main" id="{465371A4-676F-8EDE-7822-5DA117A52889}"/>
              </a:ext>
            </a:extLst>
          </p:cNvPr>
          <p:cNvCxnSpPr>
            <a:cxnSpLocks/>
            <a:stCxn id="314" idx="2"/>
            <a:endCxn id="315" idx="3"/>
          </p:cNvCxnSpPr>
          <p:nvPr/>
        </p:nvCxnSpPr>
        <p:spPr>
          <a:xfrm rot="5400000">
            <a:off x="9641259" y="6143210"/>
            <a:ext cx="4222349" cy="57548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7" name="Conector: angular 326">
            <a:extLst>
              <a:ext uri="{FF2B5EF4-FFF2-40B4-BE49-F238E27FC236}">
                <a16:creationId xmlns:a16="http://schemas.microsoft.com/office/drawing/2014/main" id="{D7ED9FBC-738D-771E-6796-3BF49DF206F9}"/>
              </a:ext>
            </a:extLst>
          </p:cNvPr>
          <p:cNvCxnSpPr>
            <a:cxnSpLocks/>
            <a:stCxn id="314" idx="2"/>
            <a:endCxn id="326" idx="3"/>
          </p:cNvCxnSpPr>
          <p:nvPr/>
        </p:nvCxnSpPr>
        <p:spPr>
          <a:xfrm rot="5400000">
            <a:off x="10119624" y="5664845"/>
            <a:ext cx="3265619" cy="57548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6" name="Conector recto de flecha 335">
            <a:extLst>
              <a:ext uri="{FF2B5EF4-FFF2-40B4-BE49-F238E27FC236}">
                <a16:creationId xmlns:a16="http://schemas.microsoft.com/office/drawing/2014/main" id="{D9201045-88AD-D1DB-B81D-2A17EE7BB238}"/>
              </a:ext>
            </a:extLst>
          </p:cNvPr>
          <p:cNvCxnSpPr>
            <a:cxnSpLocks/>
            <a:stCxn id="315" idx="2"/>
            <a:endCxn id="316" idx="0"/>
          </p:cNvCxnSpPr>
          <p:nvPr/>
        </p:nvCxnSpPr>
        <p:spPr>
          <a:xfrm flipH="1">
            <a:off x="10745453" y="8895933"/>
            <a:ext cx="143" cy="4853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7" name="Conector: angular 336">
            <a:extLst>
              <a:ext uri="{FF2B5EF4-FFF2-40B4-BE49-F238E27FC236}">
                <a16:creationId xmlns:a16="http://schemas.microsoft.com/office/drawing/2014/main" id="{24122CE0-F59C-381B-9D48-948104A1B441}"/>
              </a:ext>
            </a:extLst>
          </p:cNvPr>
          <p:cNvCxnSpPr>
            <a:cxnSpLocks/>
            <a:stCxn id="316" idx="2"/>
            <a:endCxn id="319" idx="3"/>
          </p:cNvCxnSpPr>
          <p:nvPr/>
        </p:nvCxnSpPr>
        <p:spPr>
          <a:xfrm rot="5400000">
            <a:off x="10106846" y="10175769"/>
            <a:ext cx="725496" cy="55171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54" name="Grupo 353">
            <a:extLst>
              <a:ext uri="{FF2B5EF4-FFF2-40B4-BE49-F238E27FC236}">
                <a16:creationId xmlns:a16="http://schemas.microsoft.com/office/drawing/2014/main" id="{BC128072-9527-CFB9-3315-9F3E65D72D02}"/>
              </a:ext>
            </a:extLst>
          </p:cNvPr>
          <p:cNvGrpSpPr/>
          <p:nvPr/>
        </p:nvGrpSpPr>
        <p:grpSpPr>
          <a:xfrm>
            <a:off x="8755542" y="10460568"/>
            <a:ext cx="2030348" cy="721035"/>
            <a:chOff x="8797877" y="10855204"/>
            <a:chExt cx="2030348" cy="721035"/>
          </a:xfrm>
        </p:grpSpPr>
        <p:sp>
          <p:nvSpPr>
            <p:cNvPr id="319" name="Rectángulo 318">
              <a:extLst>
                <a:ext uri="{FF2B5EF4-FFF2-40B4-BE49-F238E27FC236}">
                  <a16:creationId xmlns:a16="http://schemas.microsoft.com/office/drawing/2014/main" id="{2BA7FC14-F467-8874-C48A-41782E0EA8DB}"/>
                </a:ext>
              </a:extLst>
            </p:cNvPr>
            <p:cNvSpPr/>
            <p:nvPr/>
          </p:nvSpPr>
          <p:spPr>
            <a:xfrm>
              <a:off x="8797877" y="10855204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ES" sz="1200" b="1" dirty="0">
                  <a:solidFill>
                    <a:schemeClr val="dk1"/>
                  </a:solidFill>
                </a:rPr>
                <a:t>Fondo Renta Fija Valor </a:t>
              </a:r>
              <a:r>
                <a:rPr lang="es-CO" sz="1200" b="1" dirty="0">
                  <a:solidFill>
                    <a:schemeClr val="dk1"/>
                  </a:solidFill>
                </a:rPr>
                <a:t>S.A.</a:t>
              </a:r>
            </a:p>
          </p:txBody>
        </p:sp>
        <p:sp>
          <p:nvSpPr>
            <p:cNvPr id="334" name="CuadroTexto 333">
              <a:extLst>
                <a:ext uri="{FF2B5EF4-FFF2-40B4-BE49-F238E27FC236}">
                  <a16:creationId xmlns:a16="http://schemas.microsoft.com/office/drawing/2014/main" id="{5A740DBB-AFB1-5503-575C-7CBF9AB28215}"/>
                </a:ext>
              </a:extLst>
            </p:cNvPr>
            <p:cNvSpPr txBox="1"/>
            <p:nvPr/>
          </p:nvSpPr>
          <p:spPr>
            <a:xfrm>
              <a:off x="10237999" y="10932932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38" name="CuadroTexto 337">
              <a:extLst>
                <a:ext uri="{FF2B5EF4-FFF2-40B4-BE49-F238E27FC236}">
                  <a16:creationId xmlns:a16="http://schemas.microsoft.com/office/drawing/2014/main" id="{B404A5A2-FB78-D9E2-5ADE-0C3A1503192E}"/>
                </a:ext>
              </a:extLst>
            </p:cNvPr>
            <p:cNvSpPr txBox="1"/>
            <p:nvPr/>
          </p:nvSpPr>
          <p:spPr>
            <a:xfrm>
              <a:off x="9852292" y="11268462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26</a:t>
              </a:r>
            </a:p>
          </p:txBody>
        </p:sp>
      </p:grpSp>
      <p:cxnSp>
        <p:nvCxnSpPr>
          <p:cNvPr id="321" name="Conector: angular 320">
            <a:extLst>
              <a:ext uri="{FF2B5EF4-FFF2-40B4-BE49-F238E27FC236}">
                <a16:creationId xmlns:a16="http://schemas.microsoft.com/office/drawing/2014/main" id="{219E9F0A-53F5-0CC7-F0B5-4AD29B497B0C}"/>
              </a:ext>
            </a:extLst>
          </p:cNvPr>
          <p:cNvCxnSpPr>
            <a:cxnSpLocks/>
            <a:stCxn id="314" idx="2"/>
            <a:endCxn id="320" idx="3"/>
          </p:cNvCxnSpPr>
          <p:nvPr/>
        </p:nvCxnSpPr>
        <p:spPr>
          <a:xfrm rot="5400000">
            <a:off x="10563990" y="5206109"/>
            <a:ext cx="2362517" cy="58985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2" name="Grupo 361">
            <a:extLst>
              <a:ext uri="{FF2B5EF4-FFF2-40B4-BE49-F238E27FC236}">
                <a16:creationId xmlns:a16="http://schemas.microsoft.com/office/drawing/2014/main" id="{D42D7346-2639-A7A1-CF40-8976F042B479}"/>
              </a:ext>
            </a:extLst>
          </p:cNvPr>
          <p:cNvGrpSpPr/>
          <p:nvPr/>
        </p:nvGrpSpPr>
        <p:grpSpPr>
          <a:xfrm>
            <a:off x="10012129" y="6328486"/>
            <a:ext cx="1998031" cy="735419"/>
            <a:chOff x="9961327" y="6328486"/>
            <a:chExt cx="1998031" cy="735419"/>
          </a:xfrm>
        </p:grpSpPr>
        <p:sp>
          <p:nvSpPr>
            <p:cNvPr id="320" name="Rectángulo 319">
              <a:extLst>
                <a:ext uri="{FF2B5EF4-FFF2-40B4-BE49-F238E27FC236}">
                  <a16:creationId xmlns:a16="http://schemas.microsoft.com/office/drawing/2014/main" id="{68F9241B-89E6-EC48-1429-F7DE9C772D78}"/>
                </a:ext>
              </a:extLst>
            </p:cNvPr>
            <p:cNvSpPr/>
            <p:nvPr/>
          </p:nvSpPr>
          <p:spPr>
            <a:xfrm>
              <a:off x="9961327" y="6328486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Leasing Banistmo S.A. Panamá</a:t>
              </a:r>
            </a:p>
          </p:txBody>
        </p:sp>
        <p:sp>
          <p:nvSpPr>
            <p:cNvPr id="329" name="CuadroTexto 328">
              <a:extLst>
                <a:ext uri="{FF2B5EF4-FFF2-40B4-BE49-F238E27FC236}">
                  <a16:creationId xmlns:a16="http://schemas.microsoft.com/office/drawing/2014/main" id="{4284812C-0E58-7DC8-CB20-FA09DB5233FA}"/>
                </a:ext>
              </a:extLst>
            </p:cNvPr>
            <p:cNvSpPr txBox="1"/>
            <p:nvPr/>
          </p:nvSpPr>
          <p:spPr>
            <a:xfrm>
              <a:off x="11369132" y="6401470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39" name="CuadroTexto 338">
              <a:extLst>
                <a:ext uri="{FF2B5EF4-FFF2-40B4-BE49-F238E27FC236}">
                  <a16:creationId xmlns:a16="http://schemas.microsoft.com/office/drawing/2014/main" id="{50A1180A-C496-AF31-6A35-38D10E3542E4}"/>
                </a:ext>
              </a:extLst>
            </p:cNvPr>
            <p:cNvSpPr txBox="1"/>
            <p:nvPr/>
          </p:nvSpPr>
          <p:spPr>
            <a:xfrm>
              <a:off x="11075196" y="6756128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22</a:t>
              </a:r>
            </a:p>
          </p:txBody>
        </p:sp>
      </p:grpSp>
      <p:grpSp>
        <p:nvGrpSpPr>
          <p:cNvPr id="351" name="Grupo 350">
            <a:extLst>
              <a:ext uri="{FF2B5EF4-FFF2-40B4-BE49-F238E27FC236}">
                <a16:creationId xmlns:a16="http://schemas.microsoft.com/office/drawing/2014/main" id="{258A0F62-96BD-BBA0-91A8-0E4A22BCD22A}"/>
              </a:ext>
            </a:extLst>
          </p:cNvPr>
          <p:cNvGrpSpPr/>
          <p:nvPr/>
        </p:nvGrpSpPr>
        <p:grpSpPr>
          <a:xfrm>
            <a:off x="10026499" y="7231588"/>
            <a:ext cx="2055240" cy="707615"/>
            <a:chOff x="9975697" y="7502528"/>
            <a:chExt cx="2055240" cy="707615"/>
          </a:xfrm>
        </p:grpSpPr>
        <p:sp>
          <p:nvSpPr>
            <p:cNvPr id="326" name="Rectángulo 325">
              <a:extLst>
                <a:ext uri="{FF2B5EF4-FFF2-40B4-BE49-F238E27FC236}">
                  <a16:creationId xmlns:a16="http://schemas.microsoft.com/office/drawing/2014/main" id="{D7298F89-F74B-71D7-06C0-9BC58B04BCD8}"/>
                </a:ext>
              </a:extLst>
            </p:cNvPr>
            <p:cNvSpPr/>
            <p:nvPr/>
          </p:nvSpPr>
          <p:spPr>
            <a:xfrm>
              <a:off x="9975697" y="750252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Banistmo </a:t>
              </a:r>
              <a:r>
                <a:rPr lang="es-CO" sz="1200" b="1" err="1">
                  <a:solidFill>
                    <a:schemeClr val="dk1"/>
                  </a:solidFill>
                </a:rPr>
                <a:t>Investment</a:t>
              </a:r>
              <a:r>
                <a:rPr lang="es-CO" sz="1200" b="1">
                  <a:solidFill>
                    <a:schemeClr val="dk1"/>
                  </a:solidFill>
                </a:rPr>
                <a:t> </a:t>
              </a:r>
              <a:r>
                <a:rPr lang="es-CO" sz="1200" b="1" err="1">
                  <a:solidFill>
                    <a:schemeClr val="dk1"/>
                  </a:solidFill>
                </a:rPr>
                <a:t>Corporation</a:t>
              </a:r>
              <a:r>
                <a:rPr lang="es-CO" sz="1200" b="1">
                  <a:solidFill>
                    <a:schemeClr val="dk1"/>
                  </a:solidFill>
                </a:rPr>
                <a:t> </a:t>
              </a:r>
            </a:p>
          </p:txBody>
        </p:sp>
        <p:sp>
          <p:nvSpPr>
            <p:cNvPr id="330" name="CuadroTexto 329">
              <a:extLst>
                <a:ext uri="{FF2B5EF4-FFF2-40B4-BE49-F238E27FC236}">
                  <a16:creationId xmlns:a16="http://schemas.microsoft.com/office/drawing/2014/main" id="{542EC64B-0CB8-679E-F019-41A23F4A24D6}"/>
                </a:ext>
              </a:extLst>
            </p:cNvPr>
            <p:cNvSpPr txBox="1"/>
            <p:nvPr/>
          </p:nvSpPr>
          <p:spPr>
            <a:xfrm>
              <a:off x="11440711" y="7583933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0" name="CuadroTexto 339">
              <a:extLst>
                <a:ext uri="{FF2B5EF4-FFF2-40B4-BE49-F238E27FC236}">
                  <a16:creationId xmlns:a16="http://schemas.microsoft.com/office/drawing/2014/main" id="{3A26A332-6C14-2C9F-9032-F493D6D57D71}"/>
                </a:ext>
              </a:extLst>
            </p:cNvPr>
            <p:cNvSpPr txBox="1"/>
            <p:nvPr/>
          </p:nvSpPr>
          <p:spPr>
            <a:xfrm>
              <a:off x="11075196" y="7900281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23</a:t>
              </a:r>
            </a:p>
          </p:txBody>
        </p:sp>
      </p:grpSp>
      <p:grpSp>
        <p:nvGrpSpPr>
          <p:cNvPr id="352" name="Grupo 351">
            <a:extLst>
              <a:ext uri="{FF2B5EF4-FFF2-40B4-BE49-F238E27FC236}">
                <a16:creationId xmlns:a16="http://schemas.microsoft.com/office/drawing/2014/main" id="{A06478BF-3E54-2497-EFF2-821D4662ADB0}"/>
              </a:ext>
            </a:extLst>
          </p:cNvPr>
          <p:cNvGrpSpPr/>
          <p:nvPr/>
        </p:nvGrpSpPr>
        <p:grpSpPr>
          <a:xfrm>
            <a:off x="10026499" y="8188318"/>
            <a:ext cx="2028815" cy="707615"/>
            <a:chOff x="9975697" y="8459258"/>
            <a:chExt cx="2028815" cy="707615"/>
          </a:xfrm>
        </p:grpSpPr>
        <p:sp>
          <p:nvSpPr>
            <p:cNvPr id="315" name="Rectángulo 314">
              <a:extLst>
                <a:ext uri="{FF2B5EF4-FFF2-40B4-BE49-F238E27FC236}">
                  <a16:creationId xmlns:a16="http://schemas.microsoft.com/office/drawing/2014/main" id="{C4A4B5A3-21B6-8C7F-8738-5B292538288E}"/>
                </a:ext>
              </a:extLst>
            </p:cNvPr>
            <p:cNvSpPr/>
            <p:nvPr/>
          </p:nvSpPr>
          <p:spPr>
            <a:xfrm>
              <a:off x="9975697" y="845925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>
                  <a:solidFill>
                    <a:schemeClr val="dk1"/>
                  </a:solidFill>
                </a:rPr>
                <a:t>Valores Banistmo  S.A. Panamá</a:t>
              </a:r>
            </a:p>
          </p:txBody>
        </p:sp>
        <p:sp>
          <p:nvSpPr>
            <p:cNvPr id="328" name="CuadroTexto 327">
              <a:extLst>
                <a:ext uri="{FF2B5EF4-FFF2-40B4-BE49-F238E27FC236}">
                  <a16:creationId xmlns:a16="http://schemas.microsoft.com/office/drawing/2014/main" id="{3CF95EE7-2EB9-D6FF-F8AF-3090C90D3AFD}"/>
                </a:ext>
              </a:extLst>
            </p:cNvPr>
            <p:cNvSpPr txBox="1"/>
            <p:nvPr/>
          </p:nvSpPr>
          <p:spPr>
            <a:xfrm>
              <a:off x="11414286" y="8519057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1" name="CuadroTexto 340">
              <a:extLst>
                <a:ext uri="{FF2B5EF4-FFF2-40B4-BE49-F238E27FC236}">
                  <a16:creationId xmlns:a16="http://schemas.microsoft.com/office/drawing/2014/main" id="{D25739FC-5CAF-BFC7-8ED6-A3CB86B31D1C}"/>
                </a:ext>
              </a:extLst>
            </p:cNvPr>
            <p:cNvSpPr txBox="1"/>
            <p:nvPr/>
          </p:nvSpPr>
          <p:spPr>
            <a:xfrm>
              <a:off x="11056266" y="8848647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24</a:t>
              </a:r>
            </a:p>
          </p:txBody>
        </p:sp>
      </p:grpSp>
      <p:grpSp>
        <p:nvGrpSpPr>
          <p:cNvPr id="353" name="Grupo 352">
            <a:extLst>
              <a:ext uri="{FF2B5EF4-FFF2-40B4-BE49-F238E27FC236}">
                <a16:creationId xmlns:a16="http://schemas.microsoft.com/office/drawing/2014/main" id="{A6639275-DFFF-8F3B-6996-ECB9F0736B78}"/>
              </a:ext>
            </a:extLst>
          </p:cNvPr>
          <p:cNvGrpSpPr/>
          <p:nvPr/>
        </p:nvGrpSpPr>
        <p:grpSpPr>
          <a:xfrm>
            <a:off x="10026356" y="9050105"/>
            <a:ext cx="1440334" cy="1051632"/>
            <a:chOff x="10000959" y="9384010"/>
            <a:chExt cx="1440334" cy="1051632"/>
          </a:xfrm>
        </p:grpSpPr>
        <p:sp>
          <p:nvSpPr>
            <p:cNvPr id="316" name="Rectángulo 315">
              <a:extLst>
                <a:ext uri="{FF2B5EF4-FFF2-40B4-BE49-F238E27FC236}">
                  <a16:creationId xmlns:a16="http://schemas.microsoft.com/office/drawing/2014/main" id="{9005248E-BE58-9F2C-4BD6-B8FDC4B92347}"/>
                </a:ext>
              </a:extLst>
            </p:cNvPr>
            <p:cNvSpPr/>
            <p:nvPr/>
          </p:nvSpPr>
          <p:spPr>
            <a:xfrm>
              <a:off x="10000959" y="9715170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/>
                <a:t>Banistmo Panamá Fondo de Inversión S.A.</a:t>
              </a:r>
            </a:p>
          </p:txBody>
        </p:sp>
        <p:sp>
          <p:nvSpPr>
            <p:cNvPr id="331" name="CuadroTexto 330">
              <a:extLst>
                <a:ext uri="{FF2B5EF4-FFF2-40B4-BE49-F238E27FC236}">
                  <a16:creationId xmlns:a16="http://schemas.microsoft.com/office/drawing/2014/main" id="{254ABE76-AE3B-61C9-E361-E37AC9CC064C}"/>
                </a:ext>
              </a:extLst>
            </p:cNvPr>
            <p:cNvSpPr txBox="1"/>
            <p:nvPr/>
          </p:nvSpPr>
          <p:spPr>
            <a:xfrm>
              <a:off x="10686311" y="9384010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2" name="CuadroTexto 341">
              <a:extLst>
                <a:ext uri="{FF2B5EF4-FFF2-40B4-BE49-F238E27FC236}">
                  <a16:creationId xmlns:a16="http://schemas.microsoft.com/office/drawing/2014/main" id="{8072661D-79B1-04A5-140C-DD449EBC10CF}"/>
                </a:ext>
              </a:extLst>
            </p:cNvPr>
            <p:cNvSpPr txBox="1"/>
            <p:nvPr/>
          </p:nvSpPr>
          <p:spPr>
            <a:xfrm>
              <a:off x="11073885" y="1012786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25</a:t>
              </a:r>
            </a:p>
          </p:txBody>
        </p:sp>
      </p:grpSp>
      <p:grpSp>
        <p:nvGrpSpPr>
          <p:cNvPr id="355" name="Grupo 354">
            <a:extLst>
              <a:ext uri="{FF2B5EF4-FFF2-40B4-BE49-F238E27FC236}">
                <a16:creationId xmlns:a16="http://schemas.microsoft.com/office/drawing/2014/main" id="{F22B0562-2302-4514-DFA6-1380AFEC5AE9}"/>
              </a:ext>
            </a:extLst>
          </p:cNvPr>
          <p:cNvGrpSpPr/>
          <p:nvPr/>
        </p:nvGrpSpPr>
        <p:grpSpPr>
          <a:xfrm>
            <a:off x="8763091" y="11376390"/>
            <a:ext cx="2022325" cy="713037"/>
            <a:chOff x="8805426" y="11771026"/>
            <a:chExt cx="2022325" cy="713037"/>
          </a:xfrm>
        </p:grpSpPr>
        <p:sp>
          <p:nvSpPr>
            <p:cNvPr id="318" name="Rectángulo 317">
              <a:extLst>
                <a:ext uri="{FF2B5EF4-FFF2-40B4-BE49-F238E27FC236}">
                  <a16:creationId xmlns:a16="http://schemas.microsoft.com/office/drawing/2014/main" id="{F144A49A-8D32-FACB-E1B1-7B9ABD61ABD3}"/>
                </a:ext>
              </a:extLst>
            </p:cNvPr>
            <p:cNvSpPr/>
            <p:nvPr/>
          </p:nvSpPr>
          <p:spPr>
            <a:xfrm>
              <a:off x="8805426" y="11771026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dirty="0">
                  <a:solidFill>
                    <a:schemeClr val="dk1"/>
                  </a:solidFill>
                </a:rPr>
                <a:t>Fondo Renta Sostenible Global S.A.</a:t>
              </a:r>
            </a:p>
          </p:txBody>
        </p:sp>
        <p:sp>
          <p:nvSpPr>
            <p:cNvPr id="333" name="CuadroTexto 332">
              <a:extLst>
                <a:ext uri="{FF2B5EF4-FFF2-40B4-BE49-F238E27FC236}">
                  <a16:creationId xmlns:a16="http://schemas.microsoft.com/office/drawing/2014/main" id="{80101AD6-D1CB-4933-02CC-25A67019B58B}"/>
                </a:ext>
              </a:extLst>
            </p:cNvPr>
            <p:cNvSpPr txBox="1"/>
            <p:nvPr/>
          </p:nvSpPr>
          <p:spPr>
            <a:xfrm>
              <a:off x="10237525" y="11837797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3" name="CuadroTexto 342">
              <a:extLst>
                <a:ext uri="{FF2B5EF4-FFF2-40B4-BE49-F238E27FC236}">
                  <a16:creationId xmlns:a16="http://schemas.microsoft.com/office/drawing/2014/main" id="{4BDC5CC2-C979-BB2F-8564-1FA5075230B5}"/>
                </a:ext>
              </a:extLst>
            </p:cNvPr>
            <p:cNvSpPr txBox="1"/>
            <p:nvPr/>
          </p:nvSpPr>
          <p:spPr>
            <a:xfrm>
              <a:off x="9903800" y="12176286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27</a:t>
              </a:r>
            </a:p>
          </p:txBody>
        </p:sp>
      </p:grpSp>
      <p:grpSp>
        <p:nvGrpSpPr>
          <p:cNvPr id="356" name="Grupo 355">
            <a:extLst>
              <a:ext uri="{FF2B5EF4-FFF2-40B4-BE49-F238E27FC236}">
                <a16:creationId xmlns:a16="http://schemas.microsoft.com/office/drawing/2014/main" id="{6B2F86F0-1924-C471-18AE-1BE24A20398C}"/>
              </a:ext>
            </a:extLst>
          </p:cNvPr>
          <p:cNvGrpSpPr/>
          <p:nvPr/>
        </p:nvGrpSpPr>
        <p:grpSpPr>
          <a:xfrm>
            <a:off x="8763091" y="12298096"/>
            <a:ext cx="2005710" cy="707615"/>
            <a:chOff x="8805426" y="12692732"/>
            <a:chExt cx="2005710" cy="707615"/>
          </a:xfrm>
        </p:grpSpPr>
        <p:sp>
          <p:nvSpPr>
            <p:cNvPr id="317" name="Rectángulo 316">
              <a:extLst>
                <a:ext uri="{FF2B5EF4-FFF2-40B4-BE49-F238E27FC236}">
                  <a16:creationId xmlns:a16="http://schemas.microsoft.com/office/drawing/2014/main" id="{BEC0FE9C-8AD5-C298-9055-1C18F6DD2EA2}"/>
                </a:ext>
              </a:extLst>
            </p:cNvPr>
            <p:cNvSpPr/>
            <p:nvPr/>
          </p:nvSpPr>
          <p:spPr>
            <a:xfrm>
              <a:off x="8805426" y="12692732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dirty="0"/>
                <a:t>Fondo </a:t>
              </a:r>
              <a:r>
                <a:rPr lang="es-CO" sz="1200" b="1" dirty="0" err="1"/>
                <a:t>Multiestrategia</a:t>
              </a:r>
              <a:endParaRPr lang="es-CO" sz="1200" b="1" dirty="0"/>
            </a:p>
            <a:p>
              <a:pPr algn="ctr"/>
              <a:r>
                <a:rPr lang="es-CO" sz="1200" b="1" dirty="0"/>
                <a:t>S.A.</a:t>
              </a:r>
              <a:endParaRPr lang="es-CO" sz="1200" b="1" dirty="0">
                <a:solidFill>
                  <a:schemeClr val="dk1"/>
                </a:solidFill>
              </a:endParaRPr>
            </a:p>
          </p:txBody>
        </p:sp>
        <p:sp>
          <p:nvSpPr>
            <p:cNvPr id="332" name="CuadroTexto 331">
              <a:extLst>
                <a:ext uri="{FF2B5EF4-FFF2-40B4-BE49-F238E27FC236}">
                  <a16:creationId xmlns:a16="http://schemas.microsoft.com/office/drawing/2014/main" id="{0114948F-4F1A-DBC3-0A92-0B483224B2E2}"/>
                </a:ext>
              </a:extLst>
            </p:cNvPr>
            <p:cNvSpPr txBox="1"/>
            <p:nvPr/>
          </p:nvSpPr>
          <p:spPr>
            <a:xfrm>
              <a:off x="10220910" y="12759380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4" name="CuadroTexto 343">
              <a:extLst>
                <a:ext uri="{FF2B5EF4-FFF2-40B4-BE49-F238E27FC236}">
                  <a16:creationId xmlns:a16="http://schemas.microsoft.com/office/drawing/2014/main" id="{613154DF-E134-9B63-C4A3-C39C1E6E294E}"/>
                </a:ext>
              </a:extLst>
            </p:cNvPr>
            <p:cNvSpPr txBox="1"/>
            <p:nvPr/>
          </p:nvSpPr>
          <p:spPr>
            <a:xfrm>
              <a:off x="9853355" y="13063623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28</a:t>
              </a:r>
            </a:p>
          </p:txBody>
        </p:sp>
      </p:grpSp>
      <p:grpSp>
        <p:nvGrpSpPr>
          <p:cNvPr id="350" name="Grupo 349">
            <a:extLst>
              <a:ext uri="{FF2B5EF4-FFF2-40B4-BE49-F238E27FC236}">
                <a16:creationId xmlns:a16="http://schemas.microsoft.com/office/drawing/2014/main" id="{CF7F4959-E167-0C07-9701-5C357496CEC8}"/>
              </a:ext>
            </a:extLst>
          </p:cNvPr>
          <p:cNvGrpSpPr/>
          <p:nvPr/>
        </p:nvGrpSpPr>
        <p:grpSpPr>
          <a:xfrm>
            <a:off x="11321077" y="3162672"/>
            <a:ext cx="1438193" cy="1157105"/>
            <a:chOff x="10931606" y="3220468"/>
            <a:chExt cx="1438193" cy="1157105"/>
          </a:xfrm>
        </p:grpSpPr>
        <p:sp>
          <p:nvSpPr>
            <p:cNvPr id="314" name="Rectángulo 313">
              <a:extLst>
                <a:ext uri="{FF2B5EF4-FFF2-40B4-BE49-F238E27FC236}">
                  <a16:creationId xmlns:a16="http://schemas.microsoft.com/office/drawing/2014/main" id="{51F2AEA0-DF2F-25B8-20EE-89F313373233}"/>
                </a:ext>
              </a:extLst>
            </p:cNvPr>
            <p:cNvSpPr/>
            <p:nvPr/>
          </p:nvSpPr>
          <p:spPr>
            <a:xfrm>
              <a:off x="10931606" y="3669958"/>
              <a:ext cx="1438193" cy="707615"/>
            </a:xfrm>
            <a:prstGeom prst="rect">
              <a:avLst/>
            </a:prstGeom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s-CO" sz="1200" b="1" dirty="0"/>
                <a:t>Banistmo S.A. Panamá</a:t>
              </a:r>
            </a:p>
          </p:txBody>
        </p:sp>
        <p:sp>
          <p:nvSpPr>
            <p:cNvPr id="335" name="CuadroTexto 334">
              <a:extLst>
                <a:ext uri="{FF2B5EF4-FFF2-40B4-BE49-F238E27FC236}">
                  <a16:creationId xmlns:a16="http://schemas.microsoft.com/office/drawing/2014/main" id="{2CB0EC47-806D-D65E-C97B-A8A316C6E9FF}"/>
                </a:ext>
              </a:extLst>
            </p:cNvPr>
            <p:cNvSpPr txBox="1"/>
            <p:nvPr/>
          </p:nvSpPr>
          <p:spPr>
            <a:xfrm>
              <a:off x="11779573" y="3220468"/>
              <a:ext cx="59022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100%</a:t>
              </a:r>
            </a:p>
          </p:txBody>
        </p:sp>
        <p:sp>
          <p:nvSpPr>
            <p:cNvPr id="345" name="CuadroTexto 344">
              <a:extLst>
                <a:ext uri="{FF2B5EF4-FFF2-40B4-BE49-F238E27FC236}">
                  <a16:creationId xmlns:a16="http://schemas.microsoft.com/office/drawing/2014/main" id="{4AFB97C1-8C00-A5A0-E864-DDB24ECF32B9}"/>
                </a:ext>
              </a:extLst>
            </p:cNvPr>
            <p:cNvSpPr txBox="1"/>
            <p:nvPr/>
          </p:nvSpPr>
          <p:spPr>
            <a:xfrm>
              <a:off x="12002391" y="4062849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dirty="0"/>
                <a:t>21</a:t>
              </a:r>
            </a:p>
          </p:txBody>
        </p:sp>
      </p:grpSp>
      <p:cxnSp>
        <p:nvCxnSpPr>
          <p:cNvPr id="346" name="Conector: angular 345">
            <a:extLst>
              <a:ext uri="{FF2B5EF4-FFF2-40B4-BE49-F238E27FC236}">
                <a16:creationId xmlns:a16="http://schemas.microsoft.com/office/drawing/2014/main" id="{9895BEA2-23E8-695A-CB18-22F39B7627C9}"/>
              </a:ext>
            </a:extLst>
          </p:cNvPr>
          <p:cNvCxnSpPr>
            <a:cxnSpLocks/>
            <a:stCxn id="45" idx="2"/>
            <a:endCxn id="314" idx="0"/>
          </p:cNvCxnSpPr>
          <p:nvPr/>
        </p:nvCxnSpPr>
        <p:spPr>
          <a:xfrm rot="5400000">
            <a:off x="12542279" y="1785400"/>
            <a:ext cx="1324658" cy="23288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4" name="Grupo 363">
            <a:extLst>
              <a:ext uri="{FF2B5EF4-FFF2-40B4-BE49-F238E27FC236}">
                <a16:creationId xmlns:a16="http://schemas.microsoft.com/office/drawing/2014/main" id="{4BA2A49B-1881-C1DC-1896-151C323D772D}"/>
              </a:ext>
            </a:extLst>
          </p:cNvPr>
          <p:cNvGrpSpPr/>
          <p:nvPr/>
        </p:nvGrpSpPr>
        <p:grpSpPr>
          <a:xfrm>
            <a:off x="5202469" y="1625920"/>
            <a:ext cx="2526518" cy="1182945"/>
            <a:chOff x="5202469" y="1625920"/>
            <a:chExt cx="2526518" cy="1182945"/>
          </a:xfrm>
        </p:grpSpPr>
        <p:grpSp>
          <p:nvGrpSpPr>
            <p:cNvPr id="99" name="Grupo 98">
              <a:extLst>
                <a:ext uri="{FF2B5EF4-FFF2-40B4-BE49-F238E27FC236}">
                  <a16:creationId xmlns:a16="http://schemas.microsoft.com/office/drawing/2014/main" id="{F32DEF4E-6FF4-E619-423B-345E8B96460E}"/>
                </a:ext>
              </a:extLst>
            </p:cNvPr>
            <p:cNvGrpSpPr/>
            <p:nvPr/>
          </p:nvGrpSpPr>
          <p:grpSpPr>
            <a:xfrm>
              <a:off x="5202469" y="2101250"/>
              <a:ext cx="2526518" cy="707615"/>
              <a:chOff x="408587" y="2130741"/>
              <a:chExt cx="2526518" cy="707615"/>
            </a:xfrm>
          </p:grpSpPr>
          <p:sp>
            <p:nvSpPr>
              <p:cNvPr id="30" name="Rectángulo 29">
                <a:extLst>
                  <a:ext uri="{FF2B5EF4-FFF2-40B4-BE49-F238E27FC236}">
                    <a16:creationId xmlns:a16="http://schemas.microsoft.com/office/drawing/2014/main" id="{0D22F199-F988-4444-B316-756D273EEA42}"/>
                  </a:ext>
                </a:extLst>
              </p:cNvPr>
              <p:cNvSpPr/>
              <p:nvPr/>
            </p:nvSpPr>
            <p:spPr>
              <a:xfrm>
                <a:off x="408587" y="2130741"/>
                <a:ext cx="2508914" cy="707615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s-CO" b="1"/>
                  <a:t>Bancolombia S.A.</a:t>
                </a:r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6935711A-CA18-8E64-E5F8-AD3F5777E169}"/>
                  </a:ext>
                </a:extLst>
              </p:cNvPr>
              <p:cNvSpPr txBox="1"/>
              <p:nvPr/>
            </p:nvSpPr>
            <p:spPr>
              <a:xfrm>
                <a:off x="2659067" y="2501088"/>
                <a:ext cx="2760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CO" sz="1400" dirty="0"/>
                  <a:t>3</a:t>
                </a:r>
              </a:p>
            </p:txBody>
          </p:sp>
        </p:grpSp>
        <p:sp>
          <p:nvSpPr>
            <p:cNvPr id="363" name="CuadroTexto 362">
              <a:extLst>
                <a:ext uri="{FF2B5EF4-FFF2-40B4-BE49-F238E27FC236}">
                  <a16:creationId xmlns:a16="http://schemas.microsoft.com/office/drawing/2014/main" id="{76BF7266-00E6-BABE-0028-6EBC58B596AE}"/>
                </a:ext>
              </a:extLst>
            </p:cNvPr>
            <p:cNvSpPr txBox="1"/>
            <p:nvPr/>
          </p:nvSpPr>
          <p:spPr>
            <a:xfrm>
              <a:off x="6693507" y="1625920"/>
              <a:ext cx="6367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O" sz="1400" b="1" dirty="0"/>
                <a:t>94,5%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3235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1AF81B3A8D483428A5E34268DA93641" ma:contentTypeVersion="18" ma:contentTypeDescription="Crear nuevo documento." ma:contentTypeScope="" ma:versionID="e94c916a94602a5f76309e600b12d028">
  <xsd:schema xmlns:xsd="http://www.w3.org/2001/XMLSchema" xmlns:xs="http://www.w3.org/2001/XMLSchema" xmlns:p="http://schemas.microsoft.com/office/2006/metadata/properties" xmlns:ns2="6f81fb04-b197-435f-b011-d1fe9d340302" xmlns:ns3="7af93729-44c1-49b3-a2ba-882204af10a8" targetNamespace="http://schemas.microsoft.com/office/2006/metadata/properties" ma:root="true" ma:fieldsID="8623d12dcbb9332d04bbc7815fd19029" ns2:_="" ns3:_="">
    <xsd:import namespace="6f81fb04-b197-435f-b011-d1fe9d340302"/>
    <xsd:import namespace="7af93729-44c1-49b3-a2ba-882204af10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1fb04-b197-435f-b011-d1fe9d3403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65e9eb90-8865-491a-b173-a7375ebbd2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93729-44c1-49b3-a2ba-882204af10a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74895c16-a04a-4134-bf68-7bcc591a6285}" ma:internalName="TaxCatchAll" ma:showField="CatchAllData" ma:web="7af93729-44c1-49b3-a2ba-882204af10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81fb04-b197-435f-b011-d1fe9d340302">
      <Terms xmlns="http://schemas.microsoft.com/office/infopath/2007/PartnerControls"/>
    </lcf76f155ced4ddcb4097134ff3c332f>
    <TaxCatchAll xmlns="7af93729-44c1-49b3-a2ba-882204af10a8" xsi:nil="true"/>
  </documentManagement>
</p:properties>
</file>

<file path=customXml/itemProps1.xml><?xml version="1.0" encoding="utf-8"?>
<ds:datastoreItem xmlns:ds="http://schemas.openxmlformats.org/officeDocument/2006/customXml" ds:itemID="{BC17A84A-9706-4FD8-8617-FEF389F054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044425-03D3-4396-8155-156D50F181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1fb04-b197-435f-b011-d1fe9d340302"/>
    <ds:schemaRef ds:uri="7af93729-44c1-49b3-a2ba-882204af10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69CE60-5A78-4B85-B02D-07E9B2F450D7}">
  <ds:schemaRefs>
    <ds:schemaRef ds:uri="6f81fb04-b197-435f-b011-d1fe9d340302"/>
    <ds:schemaRef ds:uri="7af93729-44c1-49b3-a2ba-882204af10a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1055</TotalTime>
  <Words>941</Words>
  <Application>Microsoft Office PowerPoint</Application>
  <PresentationFormat>Personalizado</PresentationFormat>
  <Paragraphs>266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Alvarez Ospina</dc:creator>
  <cp:lastModifiedBy>Carlos Andres Serna Guerron</cp:lastModifiedBy>
  <cp:revision>8</cp:revision>
  <cp:lastPrinted>2024-02-06T22:56:45Z</cp:lastPrinted>
  <dcterms:created xsi:type="dcterms:W3CDTF">2017-11-01T22:13:01Z</dcterms:created>
  <dcterms:modified xsi:type="dcterms:W3CDTF">2025-10-16T23:14:00Z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0x010100F1AF81B3A8D483428A5E34268DA93641</vt:lpwstr>
  </property>
  <property fmtid="{D5CDD505-2E9C-101B-9397-08002B2CF9AE}" pid="3" name="MediaServiceImageTags">
    <vt:lpwstr/>
  </property>
  <property fmtid="{D5CDD505-2E9C-101B-9397-08002B2CF9AE}" pid="4" name="MSIP_Label_71bdff26-5887-4e5c-8426-6e404c233df0_Enabled">
    <vt:lpwstr>true</vt:lpwstr>
  </property>
  <property fmtid="{D5CDD505-2E9C-101B-9397-08002B2CF9AE}" pid="5" name="MSIP_Label_71bdff26-5887-4e5c-8426-6e404c233df0_SetDate">
    <vt:lpwstr>2025-10-16T23:13:51Z</vt:lpwstr>
  </property>
  <property fmtid="{D5CDD505-2E9C-101B-9397-08002B2CF9AE}" pid="6" name="MSIP_Label_71bdff26-5887-4e5c-8426-6e404c233df0_Method">
    <vt:lpwstr>Standard</vt:lpwstr>
  </property>
  <property fmtid="{D5CDD505-2E9C-101B-9397-08002B2CF9AE}" pid="7" name="MSIP_Label_71bdff26-5887-4e5c-8426-6e404c233df0_Name">
    <vt:lpwstr>71bdff26-5887-4e5c-8426-6e404c233df0</vt:lpwstr>
  </property>
  <property fmtid="{D5CDD505-2E9C-101B-9397-08002B2CF9AE}" pid="8" name="MSIP_Label_71bdff26-5887-4e5c-8426-6e404c233df0_SiteId">
    <vt:lpwstr>b5e244bd-c492-495b-8b10-61bfd453e423</vt:lpwstr>
  </property>
  <property fmtid="{D5CDD505-2E9C-101B-9397-08002B2CF9AE}" pid="9" name="MSIP_Label_71bdff26-5887-4e5c-8426-6e404c233df0_ActionId">
    <vt:lpwstr>946d9776-17de-4fcc-a811-ebd7dfe4dc47</vt:lpwstr>
  </property>
  <property fmtid="{D5CDD505-2E9C-101B-9397-08002B2CF9AE}" pid="10" name="MSIP_Label_71bdff26-5887-4e5c-8426-6e404c233df0_ContentBits">
    <vt:lpwstr>0</vt:lpwstr>
  </property>
</Properties>
</file>