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95" r:id="rId6"/>
    <p:sldId id="294" r:id="rId7"/>
    <p:sldId id="373" r:id="rId8"/>
    <p:sldId id="371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F53398-EF09-4AAA-B64D-CE82E11A1EED}" v="60" dt="2023-02-23T23:01:12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ana Andrea Prada Rey" userId="7e867e89-2a7d-43fb-99b8-49cc0cf49489" providerId="ADAL" clId="{2F8FAE5F-432E-4F71-BA1F-53BAFFAC4082}"/>
    <pc:docChg chg="undo custSel addSld modSld">
      <pc:chgData name="Viviana Andrea Prada Rey" userId="7e867e89-2a7d-43fb-99b8-49cc0cf49489" providerId="ADAL" clId="{2F8FAE5F-432E-4F71-BA1F-53BAFFAC4082}" dt="2023-02-22T17:55:23.338" v="256" actId="20577"/>
      <pc:docMkLst>
        <pc:docMk/>
      </pc:docMkLst>
      <pc:sldChg chg="modSp mod">
        <pc:chgData name="Viviana Andrea Prada Rey" userId="7e867e89-2a7d-43fb-99b8-49cc0cf49489" providerId="ADAL" clId="{2F8FAE5F-432E-4F71-BA1F-53BAFFAC4082}" dt="2023-02-22T17:55:23.338" v="256" actId="20577"/>
        <pc:sldMkLst>
          <pc:docMk/>
          <pc:sldMk cId="3040978891" sldId="292"/>
        </pc:sldMkLst>
        <pc:spChg chg="mod">
          <ac:chgData name="Viviana Andrea Prada Rey" userId="7e867e89-2a7d-43fb-99b8-49cc0cf49489" providerId="ADAL" clId="{2F8FAE5F-432E-4F71-BA1F-53BAFFAC4082}" dt="2023-02-22T17:55:23.338" v="256" actId="20577"/>
          <ac:spMkLst>
            <pc:docMk/>
            <pc:sldMk cId="3040978891" sldId="292"/>
            <ac:spMk id="6" creationId="{32E21999-D455-F949-AEC5-30AE3F366879}"/>
          </ac:spMkLst>
        </pc:spChg>
      </pc:sldChg>
      <pc:sldChg chg="modSp mod">
        <pc:chgData name="Viviana Andrea Prada Rey" userId="7e867e89-2a7d-43fb-99b8-49cc0cf49489" providerId="ADAL" clId="{2F8FAE5F-432E-4F71-BA1F-53BAFFAC4082}" dt="2023-02-22T09:27:13.721" v="13" actId="20577"/>
        <pc:sldMkLst>
          <pc:docMk/>
          <pc:sldMk cId="3775292245" sldId="294"/>
        </pc:sldMkLst>
        <pc:spChg chg="mod">
          <ac:chgData name="Viviana Andrea Prada Rey" userId="7e867e89-2a7d-43fb-99b8-49cc0cf49489" providerId="ADAL" clId="{2F8FAE5F-432E-4F71-BA1F-53BAFFAC4082}" dt="2023-02-22T09:27:13.721" v="13" actId="20577"/>
          <ac:spMkLst>
            <pc:docMk/>
            <pc:sldMk cId="3775292245" sldId="294"/>
            <ac:spMk id="2" creationId="{B109FBB3-C390-0740-B3C2-A42124CF1A23}"/>
          </ac:spMkLst>
        </pc:spChg>
      </pc:sldChg>
      <pc:sldChg chg="addSp delSp modSp new mod">
        <pc:chgData name="Viviana Andrea Prada Rey" userId="7e867e89-2a7d-43fb-99b8-49cc0cf49489" providerId="ADAL" clId="{2F8FAE5F-432E-4F71-BA1F-53BAFFAC4082}" dt="2023-02-22T09:35:36.581" v="251" actId="1076"/>
        <pc:sldMkLst>
          <pc:docMk/>
          <pc:sldMk cId="545725778" sldId="372"/>
        </pc:sldMkLst>
        <pc:spChg chg="del">
          <ac:chgData name="Viviana Andrea Prada Rey" userId="7e867e89-2a7d-43fb-99b8-49cc0cf49489" providerId="ADAL" clId="{2F8FAE5F-432E-4F71-BA1F-53BAFFAC4082}" dt="2023-02-22T09:28:05.793" v="15" actId="478"/>
          <ac:spMkLst>
            <pc:docMk/>
            <pc:sldMk cId="545725778" sldId="372"/>
            <ac:spMk id="2" creationId="{04F0C1CB-48C5-497B-BBA2-C3C60FD08125}"/>
          </ac:spMkLst>
        </pc:spChg>
        <pc:spChg chg="mod">
          <ac:chgData name="Viviana Andrea Prada Rey" userId="7e867e89-2a7d-43fb-99b8-49cc0cf49489" providerId="ADAL" clId="{2F8FAE5F-432E-4F71-BA1F-53BAFFAC4082}" dt="2023-02-22T09:35:28.093" v="250" actId="20577"/>
          <ac:spMkLst>
            <pc:docMk/>
            <pc:sldMk cId="545725778" sldId="372"/>
            <ac:spMk id="3" creationId="{8FFC27BD-8435-4E50-8F38-CC2AC4EF7AC8}"/>
          </ac:spMkLst>
        </pc:spChg>
        <pc:picChg chg="add mod">
          <ac:chgData name="Viviana Andrea Prada Rey" userId="7e867e89-2a7d-43fb-99b8-49cc0cf49489" providerId="ADAL" clId="{2F8FAE5F-432E-4F71-BA1F-53BAFFAC4082}" dt="2023-02-22T09:35:36.581" v="251" actId="1076"/>
          <ac:picMkLst>
            <pc:docMk/>
            <pc:sldMk cId="545725778" sldId="372"/>
            <ac:picMk id="5" creationId="{8D39060A-2989-4054-AF35-E1A2BF0783D9}"/>
          </ac:picMkLst>
        </pc:picChg>
      </pc:sldChg>
    </pc:docChg>
  </pc:docChgLst>
  <pc:docChgLst>
    <pc:chgData name="Anita Osorio Zuluaga" userId="6caf160b-75a6-4a16-9189-aff1517bb0e1" providerId="ADAL" clId="{26F53398-EF09-4AAA-B64D-CE82E11A1EED}"/>
    <pc:docChg chg="undo custSel modSld">
      <pc:chgData name="Anita Osorio Zuluaga" userId="6caf160b-75a6-4a16-9189-aff1517bb0e1" providerId="ADAL" clId="{26F53398-EF09-4AAA-B64D-CE82E11A1EED}" dt="2023-03-01T16:38:59.620" v="318" actId="6549"/>
      <pc:docMkLst>
        <pc:docMk/>
      </pc:docMkLst>
      <pc:sldChg chg="modSp mod">
        <pc:chgData name="Anita Osorio Zuluaga" userId="6caf160b-75a6-4a16-9189-aff1517bb0e1" providerId="ADAL" clId="{26F53398-EF09-4AAA-B64D-CE82E11A1EED}" dt="2023-03-01T16:38:59.620" v="318" actId="6549"/>
        <pc:sldMkLst>
          <pc:docMk/>
          <pc:sldMk cId="3775292245" sldId="294"/>
        </pc:sldMkLst>
        <pc:spChg chg="mod">
          <ac:chgData name="Anita Osorio Zuluaga" userId="6caf160b-75a6-4a16-9189-aff1517bb0e1" providerId="ADAL" clId="{26F53398-EF09-4AAA-B64D-CE82E11A1EED}" dt="2023-03-01T16:38:59.620" v="318" actId="6549"/>
          <ac:spMkLst>
            <pc:docMk/>
            <pc:sldMk cId="3775292245" sldId="294"/>
            <ac:spMk id="2" creationId="{B109FBB3-C390-0740-B3C2-A42124CF1A23}"/>
          </ac:spMkLst>
        </pc:spChg>
      </pc:sldChg>
      <pc:sldChg chg="modSp mod">
        <pc:chgData name="Anita Osorio Zuluaga" userId="6caf160b-75a6-4a16-9189-aff1517bb0e1" providerId="ADAL" clId="{26F53398-EF09-4AAA-B64D-CE82E11A1EED}" dt="2023-02-23T23:04:53.390" v="86" actId="20577"/>
        <pc:sldMkLst>
          <pc:docMk/>
          <pc:sldMk cId="878630048" sldId="295"/>
        </pc:sldMkLst>
        <pc:spChg chg="mod">
          <ac:chgData name="Anita Osorio Zuluaga" userId="6caf160b-75a6-4a16-9189-aff1517bb0e1" providerId="ADAL" clId="{26F53398-EF09-4AAA-B64D-CE82E11A1EED}" dt="2023-02-23T23:04:53.390" v="86" actId="20577"/>
          <ac:spMkLst>
            <pc:docMk/>
            <pc:sldMk cId="878630048" sldId="295"/>
            <ac:spMk id="3" creationId="{C632F286-17A4-714F-8FD2-0A8EE0FD89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FA200-384F-40FA-B57D-051DD2265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F7B9E5-D59B-4456-9F93-C72ABC706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FC374-CD3A-42E2-A56F-7522616E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05443-7B20-45E5-9533-3E14A09E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355A1-0451-40CB-B433-A802BD92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002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003D6-5227-4A46-9714-85D2B672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2AD810-BDD8-4397-85D0-6AC43D929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040EC3-B879-4119-A49C-840836AA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27B57-F44C-4F76-9223-5934049C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8D895-AB94-40D3-A31C-DC740FE9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901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F4A9EC-DBEB-4342-85AA-25FBA4F30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494B40-14AC-4B08-871A-FDA3570AD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3130FF-6EA7-44AF-9E08-38468BFF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C5D6C-E903-4408-9A64-547C26EA3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4A579-7BE8-43CF-8C73-E72696D9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32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C6510-D7D4-4E93-AA4F-F3ECEA51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3EF2BC-0FD7-4B91-9786-AFFF31C7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B992AE-1E23-445A-ACFC-82097F5A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55BAA2-47B2-47EE-8A10-052F8CCB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D5AA9F-43E6-4639-9807-39ADB0F1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644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CB5D0-DC6F-412F-A0B9-AD4DE180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3A0151-1FA6-4FF6-B0C1-10979B44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2D34E4-F883-4F97-9F52-AC51B5FD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71108-E49A-4D36-A09F-833062CCD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423B6B-CB98-49F8-AD73-3F6105BB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808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62413-B70E-42DF-BBCF-057C701B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FF407D-BE35-4E7E-AB1E-E2DAB7F2D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72E82E-B4E1-4DFB-A1E1-1610EC74B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A09FD1-522E-4E27-BD6E-80A9DBAD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1867AE-4F04-43FF-90AF-B1C5BF98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59650-A3DC-43E8-AC9A-2E8F48DD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62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89E30-D193-4663-AF53-30E0C7013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43B1AC-98F9-4387-9354-AB4BE3C2D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405DEA-C0FD-4838-85DD-EE39ED84E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657442-936F-4454-9E91-31D7FFA1C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8F7965-FB8C-4405-A8CF-B2B9D2BFF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A7CBA7-544B-4B68-B615-B197F649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A56DAE-4787-4C57-B210-D96F1AE7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2CEE58B-7E54-4AD6-817A-2C78075E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416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9747D-1CA6-458C-9DFA-A5A2C2CF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13419D-FAAF-4755-B611-2BD5B274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CF902F-D78A-4E76-A857-5C70518C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EFC00C-FCEA-424B-A716-9EE817F2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301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D902289-5741-4ED6-B463-F6ED6F57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515551-E10F-494F-8900-F3DEAA3D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BD70D4-44D8-4FEC-9265-F24722FEB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81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D6837-7175-45A3-AD7B-D39B5C3E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B68828-C6D9-41CC-BC89-6FB0AAFF6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D914D4-372D-4B04-8F44-6EE8E3273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E1164C-B162-441D-A0CD-50C5B1FB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7E9BAA-1EE4-45CB-A2FF-A103EC21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28C210-3F9A-4626-A86E-C4A003CC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861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F2EF0-4463-4A2C-85A4-EA929A5EC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867D0E-DB39-4CD2-861B-EC393F1B1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1CFB3B-4C6A-445F-B13F-6A5E2B1FD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D45125-D091-4C96-AAFD-1665B81D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EE81A7-3912-41DF-92FB-E579F39C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8D4FBA-399A-4EC3-8BBD-D25AB7BF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327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817F95-1F20-4E0B-86D7-D08246DE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0CE2FC-8092-42F2-BF10-4159B3339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F764E-2867-43B6-A2A1-A44A62344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E145-6AFD-4C0F-9782-D242E12ABFC0}" type="datetimeFigureOut">
              <a:rPr lang="es-CO" smtClean="0"/>
              <a:t>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5E15D2-B602-4094-B64F-312ED508B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8AD26-F68D-4FBD-B19D-78FF71E30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F0F3-D6EA-4F35-8152-236359A2DE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20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D2E3A3-0AE3-F046-853F-309C6A9B1E0D}"/>
              </a:ext>
            </a:extLst>
          </p:cNvPr>
          <p:cNvSpPr/>
          <p:nvPr/>
        </p:nvSpPr>
        <p:spPr>
          <a:xfrm>
            <a:off x="-10275" y="-102740"/>
            <a:ext cx="12263919" cy="6267236"/>
          </a:xfrm>
          <a:prstGeom prst="rect">
            <a:avLst/>
          </a:prstGeom>
          <a:solidFill>
            <a:srgbClr val="282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E47FDE-C2FD-A44B-93A7-2B73294A1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309" y="656973"/>
            <a:ext cx="4874164" cy="48134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56639F-BD68-364F-AE67-E55BEE2996A7}"/>
              </a:ext>
            </a:extLst>
          </p:cNvPr>
          <p:cNvSpPr/>
          <p:nvPr/>
        </p:nvSpPr>
        <p:spPr>
          <a:xfrm>
            <a:off x="4288571" y="1900722"/>
            <a:ext cx="33616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  <a:latin typeface="CIBFont Sans" panose="020B0603020202020104" pitchFamily="34" charset="77"/>
              </a:rPr>
              <a:t>Propuesta de remuneración de la junta directiva</a:t>
            </a:r>
            <a:endParaRPr lang="en-CO" sz="4000" b="1" dirty="0">
              <a:solidFill>
                <a:schemeClr val="bg1"/>
              </a:solidFill>
              <a:latin typeface="CIBFont Sans" panose="020B0603020202020104" pitchFamily="34" charset="77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EBE19F-4C16-2F4B-A9E0-20A662BE0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35" y="6404938"/>
            <a:ext cx="1804481" cy="22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D44AE4-E39C-7447-8B73-B44359D9BB96}"/>
              </a:ext>
            </a:extLst>
          </p:cNvPr>
          <p:cNvSpPr/>
          <p:nvPr/>
        </p:nvSpPr>
        <p:spPr>
          <a:xfrm>
            <a:off x="114136" y="0"/>
            <a:ext cx="6372389" cy="6195316"/>
          </a:xfrm>
          <a:prstGeom prst="rect">
            <a:avLst/>
          </a:prstGeom>
          <a:solidFill>
            <a:srgbClr val="906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2F286-17A4-714F-8FD2-0A8EE0FD89A1}"/>
              </a:ext>
            </a:extLst>
          </p:cNvPr>
          <p:cNvSpPr txBox="1"/>
          <p:nvPr/>
        </p:nvSpPr>
        <p:spPr>
          <a:xfrm>
            <a:off x="7265313" y="2013255"/>
            <a:ext cx="42560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>
                <a:latin typeface="CIBFont Sans" panose="020B0603020202020104" pitchFamily="34" charset="77"/>
              </a:rPr>
              <a:t>Efectuar un incremento </a:t>
            </a:r>
            <a:r>
              <a:rPr lang="es-CO" dirty="0">
                <a:latin typeface="CIBFont Sans Light" panose="020B0603020202020104" pitchFamily="34" charset="77"/>
              </a:rPr>
              <a:t>del IPC al 31 de diciembre de 2022 sobre los honorarios mensuales de la Junta Directiva y sobre los honorarios por participación en Comités de Apoyo. </a:t>
            </a:r>
          </a:p>
          <a:p>
            <a:pPr marL="457200" indent="-457200" algn="just">
              <a:buAutoNum type="arabicPeriod"/>
            </a:pPr>
            <a:endParaRPr lang="es-CO" dirty="0">
              <a:latin typeface="CIBFont Sans Light" panose="020B0603020202020104" pitchFamily="34" charset="77"/>
            </a:endParaRPr>
          </a:p>
          <a:p>
            <a:pPr algn="just"/>
            <a:r>
              <a:rPr lang="es-CO" dirty="0">
                <a:latin typeface="CIBFont Sans Light" panose="020B0603020202020104" pitchFamily="34" charset="77"/>
              </a:rPr>
              <a:t>Con dicho incremento, el monto de los honorarios para los directores residentes en Colombia quedaría en la suma de COP 12´174.000,00 (doce millones ciento setenta y cuatro mil pesos colombianos).</a:t>
            </a:r>
          </a:p>
          <a:p>
            <a:pPr algn="just"/>
            <a:endParaRPr lang="es-CO" dirty="0">
              <a:latin typeface="CIBFont Sans Light" panose="020B0603020202020104" pitchFamily="34" charset="77"/>
            </a:endParaRPr>
          </a:p>
          <a:p>
            <a:pPr algn="just"/>
            <a:endParaRPr lang="es-CO" dirty="0">
              <a:latin typeface="CIBFont Sans Light" panose="020B0603020202020104" pitchFamily="34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8548D9-E8B6-214F-828E-C4F99F63E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35" y="6404938"/>
            <a:ext cx="1804481" cy="2278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32A7363-4592-254B-8DB4-37097BC4190D}"/>
              </a:ext>
            </a:extLst>
          </p:cNvPr>
          <p:cNvSpPr/>
          <p:nvPr/>
        </p:nvSpPr>
        <p:spPr>
          <a:xfrm>
            <a:off x="453454" y="2013255"/>
            <a:ext cx="5693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CO" dirty="0">
                <a:solidFill>
                  <a:schemeClr val="bg1"/>
                </a:solidFill>
                <a:latin typeface="CIBFont Sans Book" panose="020B0603020202020104" pitchFamily="34" charset="77"/>
              </a:rPr>
              <a:t>Para el Grupo Bancolombia es una prioridad atraer y mantener como Directores a profesionales idóneos que cuenten con las competencias necesarias para ejercer sus funciones, asumir sus responsabilidades y seguir generando valor en cumplimiento de los objetivos estratégicos del Grupo Bancolombia.</a:t>
            </a:r>
          </a:p>
          <a:p>
            <a:pPr algn="just" fontAlgn="base"/>
            <a:r>
              <a:rPr lang="es-CO" dirty="0">
                <a:solidFill>
                  <a:schemeClr val="bg1"/>
                </a:solidFill>
                <a:latin typeface="CIBFont Sans Book" panose="020B0603020202020104" pitchFamily="34" charset="77"/>
              </a:rPr>
              <a:t> </a:t>
            </a:r>
          </a:p>
          <a:p>
            <a:pPr algn="just"/>
            <a:r>
              <a:rPr lang="es-CO" dirty="0">
                <a:solidFill>
                  <a:schemeClr val="bg1"/>
                </a:solidFill>
                <a:latin typeface="CIBFont Sans Book" panose="020B0603020202020104" pitchFamily="34" charset="77"/>
              </a:rPr>
              <a:t>Para lograrlo, es indispensable mantener actualizado el valor de los honorarios de la Junta Directiva, en un contexto económico global de inflación. En razón de lo anterior, la administración propone a la Asamblea de Accionistas:</a:t>
            </a:r>
          </a:p>
        </p:txBody>
      </p:sp>
      <p:pic>
        <p:nvPicPr>
          <p:cNvPr id="6" name="Gráfico 25">
            <a:extLst>
              <a:ext uri="{FF2B5EF4-FFF2-40B4-BE49-F238E27FC236}">
                <a16:creationId xmlns:a16="http://schemas.microsoft.com/office/drawing/2014/main" id="{56444A5C-F44D-1049-91A5-44F4F02A8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08298" y="775246"/>
            <a:ext cx="1236269" cy="123626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EE915BD-8430-4B49-A0A2-96FA32434A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7218" y="2131432"/>
            <a:ext cx="331742" cy="55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3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09FBB3-C390-0740-B3C2-A42124CF1A23}"/>
              </a:ext>
            </a:extLst>
          </p:cNvPr>
          <p:cNvSpPr txBox="1"/>
          <p:nvPr/>
        </p:nvSpPr>
        <p:spPr>
          <a:xfrm>
            <a:off x="2656233" y="2658381"/>
            <a:ext cx="78693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dirty="0">
                <a:latin typeface="CIBFont Sans Light" panose="020B0603020202020104" pitchFamily="34" charset="0"/>
              </a:rPr>
              <a:t>Para los directores </a:t>
            </a:r>
            <a:r>
              <a:rPr lang="es-CO" sz="2000" b="1" dirty="0">
                <a:latin typeface="CIBFont Sans Book" panose="020B0603020202020104" pitchFamily="34" charset="0"/>
              </a:rPr>
              <a:t>residentes en el exterior </a:t>
            </a:r>
            <a:r>
              <a:rPr lang="es-CO" sz="2000" dirty="0">
                <a:latin typeface="CIBFont Sans Light" panose="020B0603020202020104" pitchFamily="34" charset="0"/>
              </a:rPr>
              <a:t>se propone efectuar un incremento equivalente al índice de precios al consumidor de Estados Unidos al cierre de 2022, sobre los honorarios mensuales de la Junta Directiva y sobre los honorarios por participación en Comités de Apoyo, que quedaría en la suma de USD 3.195.</a:t>
            </a:r>
          </a:p>
          <a:p>
            <a:pPr lvl="0" algn="just"/>
            <a:endParaRPr lang="es-CO" sz="2000" dirty="0">
              <a:latin typeface="CIBFont Sans Light" panose="020B0603020202020104" pitchFamily="34" charset="0"/>
            </a:endParaRPr>
          </a:p>
          <a:p>
            <a:pPr lvl="0" algn="just"/>
            <a:r>
              <a:rPr lang="es-CO" sz="2000" dirty="0">
                <a:latin typeface="CIBFont Sans Light" panose="020B0603020202020104" pitchFamily="34" charset="0"/>
              </a:rPr>
              <a:t>También se propone efectuar un incremento en el </a:t>
            </a:r>
            <a:r>
              <a:rPr lang="es-CO" sz="2000">
                <a:latin typeface="CIBFont Sans Light" panose="020B0603020202020104" pitchFamily="34" charset="0"/>
              </a:rPr>
              <a:t>mismo porcentaje, sobre el </a:t>
            </a:r>
            <a:r>
              <a:rPr lang="es-CO" sz="2000" dirty="0">
                <a:latin typeface="CIBFont Sans Light" panose="020B0603020202020104" pitchFamily="34" charset="0"/>
              </a:rPr>
              <a:t>reconocimiento de viáticos, los cuales quedarían en la suma de USD 266 por día de viaje para su asistencia presencial a la Junta o Comités.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831B4C-4B6B-4647-8364-D2E75740A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35" y="6404938"/>
            <a:ext cx="1804481" cy="2278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BD1B901-586A-5F4D-B129-B7BE994420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651" r="11351" b="26852"/>
          <a:stretch/>
        </p:blipFill>
        <p:spPr>
          <a:xfrm rot="10800000">
            <a:off x="0" y="0"/>
            <a:ext cx="6784783" cy="199138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499963F-1151-4B44-94E5-1704CB35C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5416" y="2788075"/>
            <a:ext cx="331742" cy="56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9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09FBB3-C390-0740-B3C2-A42124CF1A23}"/>
              </a:ext>
            </a:extLst>
          </p:cNvPr>
          <p:cNvSpPr txBox="1"/>
          <p:nvPr/>
        </p:nvSpPr>
        <p:spPr>
          <a:xfrm>
            <a:off x="1533276" y="1124856"/>
            <a:ext cx="9125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CIBFont Sans Light" panose="020B0603020202020104" pitchFamily="34" charset="0"/>
              </a:rPr>
              <a:t>De acuerdo con la política vigente, </a:t>
            </a:r>
            <a:r>
              <a:rPr lang="es-CO" dirty="0">
                <a:latin typeface="CIBFont Sans" panose="020B0603020202020104" pitchFamily="34" charset="0"/>
              </a:rPr>
              <a:t>se propone a la Asamblea de Accionistas que el 70% de los honorarios de la Junta Directiva se pague en efectivo y el 30% restante se pague mediante un aporte en el Fondo Institucional</a:t>
            </a:r>
            <a:r>
              <a:rPr lang="es-CO" dirty="0">
                <a:latin typeface="CIBFont Sans Light" panose="020B0603020202020104" pitchFamily="34" charset="0"/>
              </a:rPr>
              <a:t> cuya única inversión son acciones del Banco y está sujeto a un término de permanencia del aporte de dos (2) años, contados a partir del respectivo aporte. El aporte al Fondo será efectuado el día quince (15) del mes siguiente a la causación de los honorarios. En el evento en que el día quince (15) sea no hábil el pago se hará dentro de los dos (2) días hábiles siguientes.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831B4C-4B6B-4647-8364-D2E75740A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35" y="6404938"/>
            <a:ext cx="1804481" cy="22787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36978BE-00DA-408A-84AE-2D6028B88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575" y="3294659"/>
            <a:ext cx="52768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0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1DFFD0-985B-0549-9AAC-1CF773ADD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353" y="3183935"/>
            <a:ext cx="3881293" cy="4901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5A3D70-0B32-9948-B1BF-C1EB57DFFA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918" r="5019" b="45756"/>
          <a:stretch/>
        </p:blipFill>
        <p:spPr>
          <a:xfrm>
            <a:off x="2387631" y="3674065"/>
            <a:ext cx="9804370" cy="318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04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0C3545274B7E4F9417BBDF6F05FC8C" ma:contentTypeVersion="8" ma:contentTypeDescription="Crear nuevo documento." ma:contentTypeScope="" ma:versionID="2093f58b31bbfa6026b3326963b3b45f">
  <xsd:schema xmlns:xsd="http://www.w3.org/2001/XMLSchema" xmlns:xs="http://www.w3.org/2001/XMLSchema" xmlns:p="http://schemas.microsoft.com/office/2006/metadata/properties" xmlns:ns2="2d941017-1aff-48ab-ab34-0c857654a828" xmlns:ns3="e5595b0d-ad2f-436a-8939-a2a5c0f14a67" targetNamespace="http://schemas.microsoft.com/office/2006/metadata/properties" ma:root="true" ma:fieldsID="f59f169d748330eb7547192af15e6a6c" ns2:_="" ns3:_="">
    <xsd:import namespace="2d941017-1aff-48ab-ab34-0c857654a828"/>
    <xsd:import namespace="e5595b0d-ad2f-436a-8939-a2a5c0f14a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41017-1aff-48ab-ab34-0c857654a8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53a41489-9efd-4705-82fc-442e31f9b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95b0d-ad2f-436a-8939-a2a5c0f14a6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1d620bd-bf30-4b39-8f77-382ae1692378}" ma:internalName="TaxCatchAll" ma:showField="CatchAllData" ma:web="e5595b0d-ad2f-436a-8939-a2a5c0f14a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595b0d-ad2f-436a-8939-a2a5c0f14a67" xsi:nil="true"/>
    <lcf76f155ced4ddcb4097134ff3c332f xmlns="2d941017-1aff-48ab-ab34-0c857654a8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8569DAE-CAC2-4D7E-A1D6-0B44C65278EC}"/>
</file>

<file path=customXml/itemProps2.xml><?xml version="1.0" encoding="utf-8"?>
<ds:datastoreItem xmlns:ds="http://schemas.openxmlformats.org/officeDocument/2006/customXml" ds:itemID="{E7331AF5-8A0B-4941-AC96-6F80264352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A77E47-1954-4DC6-817F-E64F5A7FA2CC}">
  <ds:schemaRefs>
    <ds:schemaRef ds:uri="http://purl.org/dc/elements/1.1/"/>
    <ds:schemaRef ds:uri="http://schemas.microsoft.com/office/2006/documentManagement/types"/>
    <ds:schemaRef ds:uri="2d941017-1aff-48ab-ab34-0c857654a828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374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CIBFont Sans</vt:lpstr>
      <vt:lpstr>CIBFont Sans Book</vt:lpstr>
      <vt:lpstr>CIBFont Sans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Julian Leonardo Hernandez Diaz</dc:creator>
  <cp:lastModifiedBy>Anita Osorio Zuluaga</cp:lastModifiedBy>
  <cp:revision>6</cp:revision>
  <dcterms:created xsi:type="dcterms:W3CDTF">2023-02-20T20:45:37Z</dcterms:created>
  <dcterms:modified xsi:type="dcterms:W3CDTF">2023-03-01T16:39:06Z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0x010100C00C3545274B7E4F9417BBDF6F05FC8C</vt:lpwstr>
  </property>
</Properties>
</file>