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7"/>
  </p:notesMasterIdLst>
  <p:sldIdLst>
    <p:sldId id="321" r:id="rId5"/>
    <p:sldId id="408"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Paula Otalora Gonzalez" initials="MPOG" lastIdx="1" clrIdx="0">
    <p:extLst>
      <p:ext uri="{19B8F6BF-5375-455C-9EA6-DF929625EA0E}">
        <p15:presenceInfo xmlns:p15="http://schemas.microsoft.com/office/powerpoint/2012/main" userId="S::maotalor@bancolombia.com.co::d009806c-cb71-4866-b610-3eaacb8be68b" providerId="AD"/>
      </p:ext>
    </p:extLst>
  </p:cmAuthor>
  <p:cmAuthor id="2" name="Maristella Aldana Sanin" initials="MAS" lastIdx="1" clrIdx="1">
    <p:extLst>
      <p:ext uri="{19B8F6BF-5375-455C-9EA6-DF929625EA0E}">
        <p15:presenceInfo xmlns:p15="http://schemas.microsoft.com/office/powerpoint/2012/main" userId="S::maraldan@bancolombia.com.co::1e2c96f4-e362-4a35-8a11-21f4e3021d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C2A29"/>
    <a:srgbClr val="FDDA24"/>
    <a:srgbClr val="03C88D"/>
    <a:srgbClr val="FFC20E"/>
    <a:srgbClr val="F5B6CD"/>
    <a:srgbClr val="FEFFFE"/>
    <a:srgbClr val="9063CD"/>
    <a:srgbClr val="00CCEA"/>
    <a:srgbClr val="FDE042"/>
    <a:srgbClr val="0BA7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snapToObjects="1" showGuides="1">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9D285-FBB1-6548-BF9E-9C4FDB6CAEC6}" type="datetimeFigureOut">
              <a:rPr lang="es-CO" smtClean="0"/>
              <a:t>15/07/2022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8AE136-FEA4-BC42-91F8-3C658FAFC5B0}" type="slidenum">
              <a:rPr lang="es-CO" smtClean="0"/>
              <a:t>‹Nº›</a:t>
            </a:fld>
            <a:endParaRPr lang="es-CO"/>
          </a:p>
        </p:txBody>
      </p:sp>
    </p:spTree>
    <p:extLst>
      <p:ext uri="{BB962C8B-B14F-4D97-AF65-F5344CB8AC3E}">
        <p14:creationId xmlns:p14="http://schemas.microsoft.com/office/powerpoint/2010/main" val="2883562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ide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22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Entradilla">
    <p:bg>
      <p:bgPr>
        <a:solidFill>
          <a:srgbClr val="00CCEA"/>
        </a:solidFill>
        <a:effectLst/>
      </p:bgPr>
    </p:bg>
    <p:spTree>
      <p:nvGrpSpPr>
        <p:cNvPr id="1" name=""/>
        <p:cNvGrpSpPr/>
        <p:nvPr/>
      </p:nvGrpSpPr>
      <p:grpSpPr>
        <a:xfrm>
          <a:off x="0" y="0"/>
          <a:ext cx="0" cy="0"/>
          <a:chOff x="0" y="0"/>
          <a:chExt cx="0" cy="0"/>
        </a:xfrm>
      </p:grpSpPr>
      <p:pic>
        <p:nvPicPr>
          <p:cNvPr id="4" name="Imagen 3" descr="Imagen que contiene Logotipo&#10;&#10;Descripción generada automáticamente">
            <a:extLst>
              <a:ext uri="{FF2B5EF4-FFF2-40B4-BE49-F238E27FC236}">
                <a16:creationId xmlns:a16="http://schemas.microsoft.com/office/drawing/2014/main" id="{23AA5B09-7202-1547-BDED-4AF41F578FC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79331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Entradilla">
    <p:bg>
      <p:bgPr>
        <a:solidFill>
          <a:srgbClr val="FF7F41"/>
        </a:solidFill>
        <a:effectLst/>
      </p:bgPr>
    </p:bg>
    <p:spTree>
      <p:nvGrpSpPr>
        <p:cNvPr id="1" name=""/>
        <p:cNvGrpSpPr/>
        <p:nvPr/>
      </p:nvGrpSpPr>
      <p:grpSpPr>
        <a:xfrm>
          <a:off x="0" y="0"/>
          <a:ext cx="0" cy="0"/>
          <a:chOff x="0" y="0"/>
          <a:chExt cx="0" cy="0"/>
        </a:xfrm>
      </p:grpSpPr>
      <p:pic>
        <p:nvPicPr>
          <p:cNvPr id="4" name="Imagen 3" descr="Imagen que contiene Logotipo&#10;&#10;Descripción generada automáticamente">
            <a:extLst>
              <a:ext uri="{FF2B5EF4-FFF2-40B4-BE49-F238E27FC236}">
                <a16:creationId xmlns:a16="http://schemas.microsoft.com/office/drawing/2014/main" id="{7C41EEAA-9D00-504F-B4A8-85530316BDA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2319563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_Entradilla">
    <p:bg>
      <p:bgPr>
        <a:solidFill>
          <a:srgbClr val="F5B6CD"/>
        </a:solidFill>
        <a:effectLst/>
      </p:bgPr>
    </p:bg>
    <p:spTree>
      <p:nvGrpSpPr>
        <p:cNvPr id="1" name=""/>
        <p:cNvGrpSpPr/>
        <p:nvPr/>
      </p:nvGrpSpPr>
      <p:grpSpPr>
        <a:xfrm>
          <a:off x="0" y="0"/>
          <a:ext cx="0" cy="0"/>
          <a:chOff x="0" y="0"/>
          <a:chExt cx="0" cy="0"/>
        </a:xfrm>
      </p:grpSpPr>
      <p:pic>
        <p:nvPicPr>
          <p:cNvPr id="5" name="Imagen 4" descr="Imagen que contiene Logotipo&#10;&#10;Descripción generada automáticamente">
            <a:extLst>
              <a:ext uri="{FF2B5EF4-FFF2-40B4-BE49-F238E27FC236}">
                <a16:creationId xmlns:a16="http://schemas.microsoft.com/office/drawing/2014/main" id="{D56D1CF7-83D6-6344-BE6C-0A71D9BEBB6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817935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ortadilla 1">
    <p:spTree>
      <p:nvGrpSpPr>
        <p:cNvPr id="1" name=""/>
        <p:cNvGrpSpPr/>
        <p:nvPr/>
      </p:nvGrpSpPr>
      <p:grpSpPr>
        <a:xfrm>
          <a:off x="0" y="0"/>
          <a:ext cx="0" cy="0"/>
          <a:chOff x="0" y="0"/>
          <a:chExt cx="0" cy="0"/>
        </a:xfrm>
      </p:grpSpPr>
      <p:sp>
        <p:nvSpPr>
          <p:cNvPr id="14" name="Marcador de posición de imagen 13">
            <a:extLst>
              <a:ext uri="{FF2B5EF4-FFF2-40B4-BE49-F238E27FC236}">
                <a16:creationId xmlns:a16="http://schemas.microsoft.com/office/drawing/2014/main" id="{FD5A8A27-B95A-8E45-B286-F6C61772B4B9}"/>
              </a:ext>
            </a:extLst>
          </p:cNvPr>
          <p:cNvSpPr>
            <a:spLocks noGrp="1"/>
          </p:cNvSpPr>
          <p:nvPr>
            <p:ph type="pic" sz="quarter" idx="10"/>
          </p:nvPr>
        </p:nvSpPr>
        <p:spPr>
          <a:xfrm>
            <a:off x="303213" y="0"/>
            <a:ext cx="5792787" cy="6092825"/>
          </a:xfrm>
          <a:prstGeom prst="rect">
            <a:avLst/>
          </a:prstGeom>
        </p:spPr>
        <p:txBody>
          <a:bodyPr/>
          <a:lstStyle/>
          <a:p>
            <a:r>
              <a:rPr lang="es-ES"/>
              <a:t>Haga clic en el icono para agregar una imagen</a:t>
            </a:r>
            <a:endParaRPr lang="es-CO" dirty="0"/>
          </a:p>
        </p:txBody>
      </p:sp>
      <p:pic>
        <p:nvPicPr>
          <p:cNvPr id="7" name="Imagen 6" descr="Imagen que contiene Logotipo&#10;&#10;Descripción generada automáticamente">
            <a:extLst>
              <a:ext uri="{FF2B5EF4-FFF2-40B4-BE49-F238E27FC236}">
                <a16:creationId xmlns:a16="http://schemas.microsoft.com/office/drawing/2014/main" id="{112D5897-8B97-0E4E-8EC3-08D67E07620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3496246928"/>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Portadilla 1">
    <p:bg>
      <p:bgPr>
        <a:solidFill>
          <a:srgbClr val="2C2A29"/>
        </a:solidFill>
        <a:effectLst/>
      </p:bgPr>
    </p:bg>
    <p:spTree>
      <p:nvGrpSpPr>
        <p:cNvPr id="1" name=""/>
        <p:cNvGrpSpPr/>
        <p:nvPr/>
      </p:nvGrpSpPr>
      <p:grpSpPr>
        <a:xfrm>
          <a:off x="0" y="0"/>
          <a:ext cx="0" cy="0"/>
          <a:chOff x="0" y="0"/>
          <a:chExt cx="0" cy="0"/>
        </a:xfrm>
      </p:grpSpPr>
      <p:sp>
        <p:nvSpPr>
          <p:cNvPr id="14" name="Marcador de posición de imagen 13">
            <a:extLst>
              <a:ext uri="{FF2B5EF4-FFF2-40B4-BE49-F238E27FC236}">
                <a16:creationId xmlns:a16="http://schemas.microsoft.com/office/drawing/2014/main" id="{FD5A8A27-B95A-8E45-B286-F6C61772B4B9}"/>
              </a:ext>
            </a:extLst>
          </p:cNvPr>
          <p:cNvSpPr>
            <a:spLocks noGrp="1"/>
          </p:cNvSpPr>
          <p:nvPr>
            <p:ph type="pic" sz="quarter" idx="10"/>
          </p:nvPr>
        </p:nvSpPr>
        <p:spPr>
          <a:xfrm>
            <a:off x="303213" y="0"/>
            <a:ext cx="5792787" cy="6092825"/>
          </a:xfrm>
          <a:prstGeom prst="rect">
            <a:avLst/>
          </a:prstGeom>
        </p:spPr>
        <p:txBody>
          <a:bodyPr/>
          <a:lstStyle/>
          <a:p>
            <a:r>
              <a:rPr lang="es-ES"/>
              <a:t>Haga clic en el icono para agregar una imagen</a:t>
            </a:r>
            <a:endParaRPr lang="es-CO" dirty="0"/>
          </a:p>
        </p:txBody>
      </p:sp>
      <p:pic>
        <p:nvPicPr>
          <p:cNvPr id="6" name="Imagen 5">
            <a:extLst>
              <a:ext uri="{FF2B5EF4-FFF2-40B4-BE49-F238E27FC236}">
                <a16:creationId xmlns:a16="http://schemas.microsoft.com/office/drawing/2014/main" id="{D5479F66-6D9E-154C-AB99-EF117FB55FA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183162903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ortadilla 2">
    <p:spTree>
      <p:nvGrpSpPr>
        <p:cNvPr id="1" name=""/>
        <p:cNvGrpSpPr/>
        <p:nvPr/>
      </p:nvGrpSpPr>
      <p:grpSpPr>
        <a:xfrm>
          <a:off x="0" y="0"/>
          <a:ext cx="0" cy="0"/>
          <a:chOff x="0" y="0"/>
          <a:chExt cx="0" cy="0"/>
        </a:xfrm>
      </p:grpSpPr>
      <p:sp>
        <p:nvSpPr>
          <p:cNvPr id="10" name="Marcador de posición de imagen 9">
            <a:extLst>
              <a:ext uri="{FF2B5EF4-FFF2-40B4-BE49-F238E27FC236}">
                <a16:creationId xmlns:a16="http://schemas.microsoft.com/office/drawing/2014/main" id="{FE02DFEF-B630-1C46-9479-1235B2F32524}"/>
              </a:ext>
            </a:extLst>
          </p:cNvPr>
          <p:cNvSpPr>
            <a:spLocks noGrp="1"/>
          </p:cNvSpPr>
          <p:nvPr>
            <p:ph type="pic" sz="quarter" idx="10"/>
          </p:nvPr>
        </p:nvSpPr>
        <p:spPr>
          <a:xfrm>
            <a:off x="227013" y="-1"/>
            <a:ext cx="11737975" cy="6165851"/>
          </a:xfrm>
          <a:prstGeom prst="rect">
            <a:avLst/>
          </a:prstGeom>
        </p:spPr>
        <p:txBody>
          <a:bodyPr/>
          <a:lstStyle/>
          <a:p>
            <a:r>
              <a:rPr lang="es-ES"/>
              <a:t>Haga clic en el icono para agregar una imagen</a:t>
            </a:r>
            <a:endParaRPr lang="es-CO" dirty="0"/>
          </a:p>
        </p:txBody>
      </p:sp>
      <p:pic>
        <p:nvPicPr>
          <p:cNvPr id="6" name="Imagen 5" descr="Imagen que contiene Logotipo&#10;&#10;Descripción generada automáticamente">
            <a:extLst>
              <a:ext uri="{FF2B5EF4-FFF2-40B4-BE49-F238E27FC236}">
                <a16:creationId xmlns:a16="http://schemas.microsoft.com/office/drawing/2014/main" id="{7AD806FC-AD59-C34C-A711-C9C443BED0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68229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Portadilla 2">
    <p:bg>
      <p:bgPr>
        <a:solidFill>
          <a:srgbClr val="2C2A29"/>
        </a:solidFill>
        <a:effectLst/>
      </p:bgPr>
    </p:bg>
    <p:spTree>
      <p:nvGrpSpPr>
        <p:cNvPr id="1" name=""/>
        <p:cNvGrpSpPr/>
        <p:nvPr/>
      </p:nvGrpSpPr>
      <p:grpSpPr>
        <a:xfrm>
          <a:off x="0" y="0"/>
          <a:ext cx="0" cy="0"/>
          <a:chOff x="0" y="0"/>
          <a:chExt cx="0" cy="0"/>
        </a:xfrm>
      </p:grpSpPr>
      <p:sp>
        <p:nvSpPr>
          <p:cNvPr id="10" name="Marcador de posición de imagen 9">
            <a:extLst>
              <a:ext uri="{FF2B5EF4-FFF2-40B4-BE49-F238E27FC236}">
                <a16:creationId xmlns:a16="http://schemas.microsoft.com/office/drawing/2014/main" id="{FE02DFEF-B630-1C46-9479-1235B2F32524}"/>
              </a:ext>
            </a:extLst>
          </p:cNvPr>
          <p:cNvSpPr>
            <a:spLocks noGrp="1"/>
          </p:cNvSpPr>
          <p:nvPr>
            <p:ph type="pic" sz="quarter" idx="10"/>
          </p:nvPr>
        </p:nvSpPr>
        <p:spPr>
          <a:xfrm>
            <a:off x="227013" y="-1"/>
            <a:ext cx="11737975" cy="6165851"/>
          </a:xfrm>
          <a:prstGeom prst="rect">
            <a:avLst/>
          </a:prstGeom>
        </p:spPr>
        <p:txBody>
          <a:bodyPr/>
          <a:lstStyle/>
          <a:p>
            <a:r>
              <a:rPr lang="es-ES"/>
              <a:t>Haga clic en el icono para agregar una imagen</a:t>
            </a:r>
            <a:endParaRPr lang="es-CO" dirty="0"/>
          </a:p>
        </p:txBody>
      </p:sp>
      <p:pic>
        <p:nvPicPr>
          <p:cNvPr id="6" name="Imagen 5">
            <a:extLst>
              <a:ext uri="{FF2B5EF4-FFF2-40B4-BE49-F238E27FC236}">
                <a16:creationId xmlns:a16="http://schemas.microsoft.com/office/drawing/2014/main" id="{2493F6FC-ABA8-7747-BF5A-0DF2D827A7B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963077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12" name="Marcador de posición de imagen 9">
            <a:extLst>
              <a:ext uri="{FF2B5EF4-FFF2-40B4-BE49-F238E27FC236}">
                <a16:creationId xmlns:a16="http://schemas.microsoft.com/office/drawing/2014/main" id="{C3980B87-9672-EF48-ADEA-55F235155D44}"/>
              </a:ext>
            </a:extLst>
          </p:cNvPr>
          <p:cNvSpPr>
            <a:spLocks noGrp="1"/>
          </p:cNvSpPr>
          <p:nvPr>
            <p:ph type="pic" sz="quarter" idx="10"/>
          </p:nvPr>
        </p:nvSpPr>
        <p:spPr>
          <a:xfrm>
            <a:off x="0" y="-1"/>
            <a:ext cx="6424245" cy="6165851"/>
          </a:xfrm>
          <a:prstGeom prst="rect">
            <a:avLst/>
          </a:prstGeom>
        </p:spPr>
        <p:txBody>
          <a:bodyPr/>
          <a:lstStyle/>
          <a:p>
            <a:r>
              <a:rPr lang="es-ES"/>
              <a:t>Haga clic en el icono para agregar una imagen</a:t>
            </a:r>
            <a:endParaRPr lang="es-CO" dirty="0"/>
          </a:p>
        </p:txBody>
      </p:sp>
      <p:sp>
        <p:nvSpPr>
          <p:cNvPr id="13" name="Marcador de texto 11">
            <a:extLst>
              <a:ext uri="{FF2B5EF4-FFF2-40B4-BE49-F238E27FC236}">
                <a16:creationId xmlns:a16="http://schemas.microsoft.com/office/drawing/2014/main" id="{A24EBC2A-6A69-2740-AD11-951BF570A36D}"/>
              </a:ext>
            </a:extLst>
          </p:cNvPr>
          <p:cNvSpPr>
            <a:spLocks noGrp="1"/>
          </p:cNvSpPr>
          <p:nvPr>
            <p:ph type="body" sz="quarter" idx="11" hasCustomPrompt="1"/>
          </p:nvPr>
        </p:nvSpPr>
        <p:spPr>
          <a:xfrm>
            <a:off x="6963507" y="3259014"/>
            <a:ext cx="4114801" cy="2449635"/>
          </a:xfrm>
          <a:prstGeom prst="rect">
            <a:avLst/>
          </a:prstGeom>
        </p:spPr>
        <p:txBody>
          <a:bodyPr/>
          <a:lstStyle>
            <a:lvl1pPr marL="0" indent="0">
              <a:buNone/>
              <a:defRPr sz="1400" b="0" i="0">
                <a:latin typeface="CIBFont Sans Light" panose="020B0603020202020104" pitchFamily="34" charset="77"/>
              </a:defRPr>
            </a:lvl1pPr>
            <a:lvl2pPr marL="457200" indent="0">
              <a:buNone/>
              <a:defRPr b="0" i="0">
                <a:latin typeface="CIBFont Sans Book" panose="020B0603020202020104" pitchFamily="34" charset="77"/>
              </a:defRPr>
            </a:lvl2pPr>
            <a:lvl3pPr marL="914400" indent="0">
              <a:buNone/>
              <a:defRPr b="0" i="0">
                <a:latin typeface="CIBFont Sans Book" panose="020B0603020202020104" pitchFamily="34" charset="77"/>
              </a:defRPr>
            </a:lvl3pPr>
            <a:lvl4pPr marL="1371600" indent="0">
              <a:buNone/>
              <a:defRPr b="0" i="0">
                <a:latin typeface="CIBFont Sans Book" panose="020B0603020202020104" pitchFamily="34" charset="77"/>
              </a:defRPr>
            </a:lvl4pPr>
            <a:lvl5pPr marL="1828800" indent="0">
              <a:buNone/>
              <a:defRPr b="0" i="0">
                <a:latin typeface="CIBFont Sans Book" panose="020B0603020202020104" pitchFamily="34" charset="77"/>
              </a:defRPr>
            </a:lvl5pPr>
          </a:lstStyle>
          <a:p>
            <a:pPr lvl="0"/>
            <a:r>
              <a:rPr lang="es-ES" dirty="0"/>
              <a:t>Segundo nivel</a:t>
            </a:r>
          </a:p>
        </p:txBody>
      </p:sp>
      <p:sp>
        <p:nvSpPr>
          <p:cNvPr id="14" name="Marcador de texto 11">
            <a:extLst>
              <a:ext uri="{FF2B5EF4-FFF2-40B4-BE49-F238E27FC236}">
                <a16:creationId xmlns:a16="http://schemas.microsoft.com/office/drawing/2014/main" id="{16B1DDEA-1E59-4441-A4DE-C46ED0D0E060}"/>
              </a:ext>
            </a:extLst>
          </p:cNvPr>
          <p:cNvSpPr>
            <a:spLocks noGrp="1"/>
          </p:cNvSpPr>
          <p:nvPr>
            <p:ph type="body" sz="quarter" idx="12"/>
          </p:nvPr>
        </p:nvSpPr>
        <p:spPr>
          <a:xfrm>
            <a:off x="6963507" y="1674812"/>
            <a:ext cx="4114801" cy="1371599"/>
          </a:xfrm>
          <a:prstGeom prst="rect">
            <a:avLst/>
          </a:prstGeom>
        </p:spPr>
        <p:txBody>
          <a:bodyPr/>
          <a:lstStyle>
            <a:lvl1pPr marL="0" indent="0">
              <a:buNone/>
              <a:defRPr b="1" i="0">
                <a:latin typeface="CIBFont Sans" panose="020B0603020202020104" pitchFamily="34" charset="77"/>
              </a:defRPr>
            </a:lvl1pPr>
            <a:lvl2pPr marL="457200" indent="0">
              <a:buNone/>
              <a:defRPr/>
            </a:lvl2pPr>
          </a:lstStyle>
          <a:p>
            <a:pPr lvl="0"/>
            <a:r>
              <a:rPr lang="es-ES"/>
              <a:t>Haga clic para modificar los estilos de texto del patrón</a:t>
            </a:r>
          </a:p>
        </p:txBody>
      </p:sp>
      <p:pic>
        <p:nvPicPr>
          <p:cNvPr id="7" name="Imagen 6" descr="Imagen que contiene Logotipo&#10;&#10;Descripción generada automáticamente">
            <a:extLst>
              <a:ext uri="{FF2B5EF4-FFF2-40B4-BE49-F238E27FC236}">
                <a16:creationId xmlns:a16="http://schemas.microsoft.com/office/drawing/2014/main" id="{71387091-5B9E-7448-9246-DA274ECA340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583768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co">
    <p:spTree>
      <p:nvGrpSpPr>
        <p:cNvPr id="1" name=""/>
        <p:cNvGrpSpPr/>
        <p:nvPr/>
      </p:nvGrpSpPr>
      <p:grpSpPr>
        <a:xfrm>
          <a:off x="0" y="0"/>
          <a:ext cx="0" cy="0"/>
          <a:chOff x="0" y="0"/>
          <a:chExt cx="0" cy="0"/>
        </a:xfrm>
      </p:grpSpPr>
      <p:pic>
        <p:nvPicPr>
          <p:cNvPr id="5" name="Imagen 4" descr="Imagen que contiene Logotipo&#10;&#10;Descripción generada automáticamente">
            <a:extLst>
              <a:ext uri="{FF2B5EF4-FFF2-40B4-BE49-F238E27FC236}">
                <a16:creationId xmlns:a16="http://schemas.microsoft.com/office/drawing/2014/main" id="{EDE5617E-8ABF-FD41-B9F6-5767DEA22A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750648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Diseño personalizad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a:extLst>
              <a:ext uri="{FF2B5EF4-FFF2-40B4-BE49-F238E27FC236}">
                <a16:creationId xmlns:a16="http://schemas.microsoft.com/office/drawing/2014/main" id="{016D2ACE-9CB2-844D-8983-3CEB013D2CD8}"/>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E41B4641-2966-A748-90B2-1D0AFF59AB1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63264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Negro ">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Rectángulo 2">
            <a:extLst>
              <a:ext uri="{FF2B5EF4-FFF2-40B4-BE49-F238E27FC236}">
                <a16:creationId xmlns:a16="http://schemas.microsoft.com/office/drawing/2014/main" id="{532104C6-A129-234F-A44F-2D8DDB9B3413}"/>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438891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lide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45756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lide Negro ">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0500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ortada">
    <p:bg>
      <p:bgRef idx="1001">
        <a:schemeClr val="bg1"/>
      </p:bgRef>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24051A3-378C-E146-A17B-F3B2F69D3BAE}"/>
              </a:ext>
            </a:extLst>
          </p:cNvPr>
          <p:cNvSpPr/>
          <p:nvPr/>
        </p:nvSpPr>
        <p:spPr>
          <a:xfrm>
            <a:off x="9593943" y="6165850"/>
            <a:ext cx="2598057" cy="692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Marcador de posición de imagen 3">
            <a:extLst>
              <a:ext uri="{FF2B5EF4-FFF2-40B4-BE49-F238E27FC236}">
                <a16:creationId xmlns:a16="http://schemas.microsoft.com/office/drawing/2014/main" id="{893452B2-83FF-E24A-A4FA-95A19AD8F258}"/>
              </a:ext>
            </a:extLst>
          </p:cNvPr>
          <p:cNvSpPr>
            <a:spLocks noGrp="1"/>
          </p:cNvSpPr>
          <p:nvPr>
            <p:ph type="pic" sz="quarter" idx="10"/>
          </p:nvPr>
        </p:nvSpPr>
        <p:spPr>
          <a:xfrm>
            <a:off x="0" y="0"/>
            <a:ext cx="12192000" cy="6858000"/>
          </a:xfrm>
          <a:prstGeom prst="rect">
            <a:avLst/>
          </a:prstGeom>
        </p:spPr>
        <p:txBody>
          <a:bodyPr/>
          <a:lstStyle/>
          <a:p>
            <a:r>
              <a:rPr lang="es-ES"/>
              <a:t>Haga clic en el icono para agregar una imagen</a:t>
            </a:r>
            <a:endParaRPr lang="es-CO" dirty="0"/>
          </a:p>
        </p:txBody>
      </p:sp>
      <p:sp>
        <p:nvSpPr>
          <p:cNvPr id="8" name="Marcador de texto 7">
            <a:extLst>
              <a:ext uri="{FF2B5EF4-FFF2-40B4-BE49-F238E27FC236}">
                <a16:creationId xmlns:a16="http://schemas.microsoft.com/office/drawing/2014/main" id="{6287E784-6FA0-2641-974A-093B09B928B9}"/>
              </a:ext>
            </a:extLst>
          </p:cNvPr>
          <p:cNvSpPr>
            <a:spLocks noGrp="1"/>
          </p:cNvSpPr>
          <p:nvPr>
            <p:ph type="body" sz="quarter" idx="11"/>
          </p:nvPr>
        </p:nvSpPr>
        <p:spPr>
          <a:xfrm>
            <a:off x="1183817" y="5073196"/>
            <a:ext cx="6023426" cy="1784804"/>
          </a:xfrm>
          <a:prstGeom prst="rect">
            <a:avLst/>
          </a:prstGeom>
        </p:spPr>
        <p:txBody>
          <a:bodyPr/>
          <a:lstStyle>
            <a:lvl1pPr marL="0" indent="0" algn="r">
              <a:buNone/>
              <a:defRPr sz="4000" b="1" i="0">
                <a:latin typeface="CIBFont Sans" panose="020B0603020202020104" pitchFamily="34" charset="77"/>
              </a:defRPr>
            </a:lvl1pPr>
            <a:lvl2pPr marL="457200" indent="0" algn="r">
              <a:buNone/>
              <a:defRPr b="1" i="0">
                <a:latin typeface="CIBFont Sans" panose="020B0603020202020104" pitchFamily="34" charset="77"/>
              </a:defRPr>
            </a:lvl2pPr>
            <a:lvl3pPr marL="914400" indent="0" algn="r">
              <a:buNone/>
              <a:defRPr b="1" i="0">
                <a:latin typeface="CIBFont Sans" panose="020B0603020202020104" pitchFamily="34" charset="77"/>
              </a:defRPr>
            </a:lvl3pPr>
            <a:lvl4pPr marL="1371600" indent="0" algn="r">
              <a:buNone/>
              <a:defRPr b="1" i="0">
                <a:latin typeface="CIBFont Sans" panose="020B0603020202020104" pitchFamily="34" charset="77"/>
              </a:defRPr>
            </a:lvl4pPr>
            <a:lvl5pPr marL="1828800" indent="0" algn="r">
              <a:buNone/>
              <a:defRPr b="1" i="0">
                <a:latin typeface="CIBFont Sans" panose="020B0603020202020104" pitchFamily="34" charset="77"/>
              </a:defRPr>
            </a:lvl5pPr>
          </a:lstStyle>
          <a:p>
            <a:pPr lvl="0"/>
            <a:r>
              <a:rPr lang="es-ES"/>
              <a:t>Haga clic para modificar los estilos de texto del patrón</a:t>
            </a:r>
          </a:p>
        </p:txBody>
      </p:sp>
      <p:cxnSp>
        <p:nvCxnSpPr>
          <p:cNvPr id="5" name="Conector recto 4">
            <a:extLst>
              <a:ext uri="{FF2B5EF4-FFF2-40B4-BE49-F238E27FC236}">
                <a16:creationId xmlns:a16="http://schemas.microsoft.com/office/drawing/2014/main" id="{93DCAECF-1D48-CE40-BFCA-6E3EBF0D3829}"/>
              </a:ext>
            </a:extLst>
          </p:cNvPr>
          <p:cNvCxnSpPr>
            <a:cxnSpLocks/>
          </p:cNvCxnSpPr>
          <p:nvPr/>
        </p:nvCxnSpPr>
        <p:spPr>
          <a:xfrm>
            <a:off x="7710544" y="5162941"/>
            <a:ext cx="0" cy="1331354"/>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6" name="Imagen 5" descr="Un dibujo de un perro&#10;&#10;Descripción generada automáticamente con confianza media">
            <a:extLst>
              <a:ext uri="{FF2B5EF4-FFF2-40B4-BE49-F238E27FC236}">
                <a16:creationId xmlns:a16="http://schemas.microsoft.com/office/drawing/2014/main" id="{D5AE5C26-3390-D346-8ACB-87558251C05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213846" y="5597388"/>
            <a:ext cx="3592233" cy="462459"/>
          </a:xfrm>
          <a:prstGeom prst="rect">
            <a:avLst/>
          </a:prstGeom>
        </p:spPr>
      </p:pic>
      <p:sp>
        <p:nvSpPr>
          <p:cNvPr id="7" name="Rectángulo 6">
            <a:extLst>
              <a:ext uri="{FF2B5EF4-FFF2-40B4-BE49-F238E27FC236}">
                <a16:creationId xmlns:a16="http://schemas.microsoft.com/office/drawing/2014/main" id="{639F1125-AD63-D448-870D-7771AAED7FB2}"/>
              </a:ext>
            </a:extLst>
          </p:cNvPr>
          <p:cNvSpPr/>
          <p:nvPr userDrawn="1"/>
        </p:nvSpPr>
        <p:spPr>
          <a:xfrm>
            <a:off x="9593943" y="6165850"/>
            <a:ext cx="2598057" cy="692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9" name="Conector recto 8">
            <a:extLst>
              <a:ext uri="{FF2B5EF4-FFF2-40B4-BE49-F238E27FC236}">
                <a16:creationId xmlns:a16="http://schemas.microsoft.com/office/drawing/2014/main" id="{77608E9F-BA84-734F-A6A6-D8203B4A5BBD}"/>
              </a:ext>
            </a:extLst>
          </p:cNvPr>
          <p:cNvCxnSpPr>
            <a:cxnSpLocks/>
          </p:cNvCxnSpPr>
          <p:nvPr userDrawn="1"/>
        </p:nvCxnSpPr>
        <p:spPr>
          <a:xfrm>
            <a:off x="7710544" y="5162941"/>
            <a:ext cx="0" cy="1331354"/>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10" name="Imagen 9" descr="Un dibujo de un perro&#10;&#10;Descripción generada automáticamente con confianza media">
            <a:extLst>
              <a:ext uri="{FF2B5EF4-FFF2-40B4-BE49-F238E27FC236}">
                <a16:creationId xmlns:a16="http://schemas.microsoft.com/office/drawing/2014/main" id="{9DD8E01F-56ED-0841-BEE5-9B03DF4BD55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13846" y="5597388"/>
            <a:ext cx="3592233" cy="462459"/>
          </a:xfrm>
          <a:prstGeom prst="rect">
            <a:avLst/>
          </a:prstGeom>
        </p:spPr>
      </p:pic>
    </p:spTree>
    <p:extLst>
      <p:ext uri="{BB962C8B-B14F-4D97-AF65-F5344CB8AC3E}">
        <p14:creationId xmlns:p14="http://schemas.microsoft.com/office/powerpoint/2010/main" val="117791980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Diseño personalizad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Marcador de posición de imagen 5">
            <a:extLst>
              <a:ext uri="{FF2B5EF4-FFF2-40B4-BE49-F238E27FC236}">
                <a16:creationId xmlns:a16="http://schemas.microsoft.com/office/drawing/2014/main" id="{350AD2C1-8B9F-9D49-B69D-3A7FCF63C8EC}"/>
              </a:ext>
            </a:extLst>
          </p:cNvPr>
          <p:cNvSpPr>
            <a:spLocks noGrp="1"/>
          </p:cNvSpPr>
          <p:nvPr>
            <p:ph type="pic" sz="quarter" idx="12"/>
          </p:nvPr>
        </p:nvSpPr>
        <p:spPr>
          <a:xfrm>
            <a:off x="0" y="0"/>
            <a:ext cx="12192000" cy="6858000"/>
          </a:xfrm>
          <a:prstGeom prst="rect">
            <a:avLst/>
          </a:prstGeom>
        </p:spPr>
        <p:txBody>
          <a:bodyPr/>
          <a:lstStyle/>
          <a:p>
            <a:r>
              <a:rPr lang="es-ES"/>
              <a:t>Haga clic en el icono para agregar una imagen</a:t>
            </a:r>
            <a:endParaRPr lang="es-CO" dirty="0"/>
          </a:p>
        </p:txBody>
      </p:sp>
      <p:sp>
        <p:nvSpPr>
          <p:cNvPr id="4" name="Rectángulo 3">
            <a:extLst>
              <a:ext uri="{FF2B5EF4-FFF2-40B4-BE49-F238E27FC236}">
                <a16:creationId xmlns:a16="http://schemas.microsoft.com/office/drawing/2014/main" id="{C1C05E73-8E61-A74B-8527-E0E0674483DA}"/>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06658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apositiva Menú">
    <p:bg>
      <p:bgPr>
        <a:solidFill>
          <a:srgbClr val="2C2A29"/>
        </a:solidFill>
        <a:effectLst/>
      </p:bgPr>
    </p:bg>
    <p:spTree>
      <p:nvGrpSpPr>
        <p:cNvPr id="1" name=""/>
        <p:cNvGrpSpPr/>
        <p:nvPr/>
      </p:nvGrpSpPr>
      <p:grpSpPr>
        <a:xfrm>
          <a:off x="0" y="0"/>
          <a:ext cx="0" cy="0"/>
          <a:chOff x="0" y="0"/>
          <a:chExt cx="0" cy="0"/>
        </a:xfrm>
      </p:grpSpPr>
      <p:pic>
        <p:nvPicPr>
          <p:cNvPr id="17" name="Imagen 16" descr="Forma, Cuadrado&#10;&#10;Descripción generada automáticamente">
            <a:extLst>
              <a:ext uri="{FF2B5EF4-FFF2-40B4-BE49-F238E27FC236}">
                <a16:creationId xmlns:a16="http://schemas.microsoft.com/office/drawing/2014/main" id="{A61FD05C-C0E2-1F42-92A6-2DC53B37C2A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19" name="Imagen 18">
            <a:extLst>
              <a:ext uri="{FF2B5EF4-FFF2-40B4-BE49-F238E27FC236}">
                <a16:creationId xmlns:a16="http://schemas.microsoft.com/office/drawing/2014/main" id="{81A4E1A8-8D22-9B46-9CCE-CABB1235226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
        <p:nvSpPr>
          <p:cNvPr id="3" name="Marcador de texto 2">
            <a:extLst>
              <a:ext uri="{FF2B5EF4-FFF2-40B4-BE49-F238E27FC236}">
                <a16:creationId xmlns:a16="http://schemas.microsoft.com/office/drawing/2014/main" id="{8162C076-EE52-0C43-8DB0-FD8C2B41637A}"/>
              </a:ext>
            </a:extLst>
          </p:cNvPr>
          <p:cNvSpPr>
            <a:spLocks noGrp="1"/>
          </p:cNvSpPr>
          <p:nvPr>
            <p:ph type="body" sz="quarter" idx="10" hasCustomPrompt="1"/>
          </p:nvPr>
        </p:nvSpPr>
        <p:spPr>
          <a:xfrm>
            <a:off x="3570080" y="3136339"/>
            <a:ext cx="1679513" cy="1520068"/>
          </a:xfrm>
          <a:prstGeom prst="rect">
            <a:avLst/>
          </a:prstGeom>
        </p:spPr>
        <p:txBody>
          <a:bodyPr/>
          <a:lstStyle>
            <a:lvl1pPr marL="0" indent="0" algn="r">
              <a:buNone/>
              <a:defRPr lang="es-CO" sz="2000" b="1" i="0" kern="1200" dirty="0">
                <a:solidFill>
                  <a:schemeClr val="bg1"/>
                </a:solidFill>
                <a:latin typeface="CIBFont Sans" panose="020B0603020202020104" pitchFamily="34" charset="77"/>
                <a:ea typeface="+mn-ea"/>
                <a:cs typeface="+mn-cs"/>
              </a:defRPr>
            </a:lvl1pPr>
          </a:lstStyle>
          <a:p>
            <a:pPr lvl="0"/>
            <a:r>
              <a:rPr lang="es-MX" dirty="0"/>
              <a:t>índice</a:t>
            </a:r>
            <a:endParaRPr lang="es-CO" dirty="0"/>
          </a:p>
        </p:txBody>
      </p:sp>
      <p:pic>
        <p:nvPicPr>
          <p:cNvPr id="5" name="Imagen 4" descr="Forma, Cuadrado&#10;&#10;Descripción generada automáticamente">
            <a:extLst>
              <a:ext uri="{FF2B5EF4-FFF2-40B4-BE49-F238E27FC236}">
                <a16:creationId xmlns:a16="http://schemas.microsoft.com/office/drawing/2014/main" id="{239D5155-DD2B-664C-93CD-E71B6F7CD1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6" name="Imagen 5">
            <a:extLst>
              <a:ext uri="{FF2B5EF4-FFF2-40B4-BE49-F238E27FC236}">
                <a16:creationId xmlns:a16="http://schemas.microsoft.com/office/drawing/2014/main" id="{D9EDECD9-6D61-FE42-87A2-E0CB88809EF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85624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Diapositiva Menú">
    <p:bg>
      <p:bgPr>
        <a:solidFill>
          <a:schemeClr val="bg1"/>
        </a:solidFill>
        <a:effectLst/>
      </p:bgPr>
    </p:bg>
    <p:spTree>
      <p:nvGrpSpPr>
        <p:cNvPr id="1" name=""/>
        <p:cNvGrpSpPr/>
        <p:nvPr/>
      </p:nvGrpSpPr>
      <p:grpSpPr>
        <a:xfrm>
          <a:off x="0" y="0"/>
          <a:ext cx="0" cy="0"/>
          <a:chOff x="0" y="0"/>
          <a:chExt cx="0" cy="0"/>
        </a:xfrm>
      </p:grpSpPr>
      <p:pic>
        <p:nvPicPr>
          <p:cNvPr id="17" name="Imagen 16" descr="Forma, Cuadrado&#10;&#10;Descripción generada automáticamente">
            <a:extLst>
              <a:ext uri="{FF2B5EF4-FFF2-40B4-BE49-F238E27FC236}">
                <a16:creationId xmlns:a16="http://schemas.microsoft.com/office/drawing/2014/main" id="{A61FD05C-C0E2-1F42-92A6-2DC53B37C2A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85C9A27A-A75B-CA4B-886A-8A69AE79B88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
        <p:nvSpPr>
          <p:cNvPr id="5" name="Marcador de texto 2">
            <a:extLst>
              <a:ext uri="{FF2B5EF4-FFF2-40B4-BE49-F238E27FC236}">
                <a16:creationId xmlns:a16="http://schemas.microsoft.com/office/drawing/2014/main" id="{4D186DC5-5722-4649-B52A-A04B6CA51BD7}"/>
              </a:ext>
            </a:extLst>
          </p:cNvPr>
          <p:cNvSpPr>
            <a:spLocks noGrp="1"/>
          </p:cNvSpPr>
          <p:nvPr>
            <p:ph type="body" sz="quarter" idx="10" hasCustomPrompt="1"/>
          </p:nvPr>
        </p:nvSpPr>
        <p:spPr>
          <a:xfrm>
            <a:off x="3570080" y="3136339"/>
            <a:ext cx="1679513" cy="1520068"/>
          </a:xfrm>
          <a:prstGeom prst="rect">
            <a:avLst/>
          </a:prstGeom>
        </p:spPr>
        <p:txBody>
          <a:bodyPr/>
          <a:lstStyle>
            <a:lvl1pPr marL="0" indent="0" algn="r">
              <a:buNone/>
              <a:defRPr lang="es-CO" sz="2000" b="1" i="0" kern="1200" dirty="0">
                <a:solidFill>
                  <a:srgbClr val="2C2A29"/>
                </a:solidFill>
                <a:latin typeface="CIBFont Sans" panose="020B0603020202020104" pitchFamily="34" charset="77"/>
                <a:ea typeface="+mn-ea"/>
                <a:cs typeface="+mn-cs"/>
              </a:defRPr>
            </a:lvl1pPr>
          </a:lstStyle>
          <a:p>
            <a:pPr lvl="0"/>
            <a:r>
              <a:rPr lang="es-MX" dirty="0"/>
              <a:t>índice</a:t>
            </a:r>
            <a:endParaRPr lang="es-CO" dirty="0"/>
          </a:p>
        </p:txBody>
      </p:sp>
      <p:pic>
        <p:nvPicPr>
          <p:cNvPr id="6" name="Imagen 5" descr="Forma, Cuadrado&#10;&#10;Descripción generada automáticamente">
            <a:extLst>
              <a:ext uri="{FF2B5EF4-FFF2-40B4-BE49-F238E27FC236}">
                <a16:creationId xmlns:a16="http://schemas.microsoft.com/office/drawing/2014/main" id="{A73F043F-E036-6D43-93B6-88E2013A36C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7" name="Imagen 6" descr="Imagen que contiene Logotipo&#10;&#10;Descripción generada automáticamente">
            <a:extLst>
              <a:ext uri="{FF2B5EF4-FFF2-40B4-BE49-F238E27FC236}">
                <a16:creationId xmlns:a16="http://schemas.microsoft.com/office/drawing/2014/main" id="{DD679664-95DD-FC49-9D50-FA5FB4DD38C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5754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ntradill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9063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5" name="Imagen 4">
            <a:extLst>
              <a:ext uri="{FF2B5EF4-FFF2-40B4-BE49-F238E27FC236}">
                <a16:creationId xmlns:a16="http://schemas.microsoft.com/office/drawing/2014/main" id="{1F53641C-D622-0941-A196-9539653644E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6423"/>
          <a:stretch/>
        </p:blipFill>
        <p:spPr>
          <a:xfrm>
            <a:off x="11701759" y="6382973"/>
            <a:ext cx="263230" cy="249602"/>
          </a:xfrm>
          <a:prstGeom prst="rect">
            <a:avLst/>
          </a:prstGeom>
        </p:spPr>
      </p:pic>
      <p:sp>
        <p:nvSpPr>
          <p:cNvPr id="4" name="Rectángulo 3">
            <a:extLst>
              <a:ext uri="{FF2B5EF4-FFF2-40B4-BE49-F238E27FC236}">
                <a16:creationId xmlns:a16="http://schemas.microsoft.com/office/drawing/2014/main" id="{7E0725AC-3A33-C848-B896-136E715176F0}"/>
              </a:ext>
            </a:extLst>
          </p:cNvPr>
          <p:cNvSpPr/>
          <p:nvPr userDrawn="1"/>
        </p:nvSpPr>
        <p:spPr>
          <a:xfrm>
            <a:off x="0" y="0"/>
            <a:ext cx="12192000" cy="6858000"/>
          </a:xfrm>
          <a:prstGeom prst="rect">
            <a:avLst/>
          </a:prstGeom>
          <a:solidFill>
            <a:srgbClr val="9063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4A301615-EAFC-C84C-849C-AC344DE12B5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59123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5_Entradill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0BA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 name="Imagen 3" descr="Imagen que contiene Logotipo&#10;&#10;Descripción generada automáticamente">
            <a:extLst>
              <a:ext uri="{FF2B5EF4-FFF2-40B4-BE49-F238E27FC236}">
                <a16:creationId xmlns:a16="http://schemas.microsoft.com/office/drawing/2014/main" id="{8FD00F60-D77F-C946-9A9A-EA58C37FD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6423"/>
          <a:stretch/>
        </p:blipFill>
        <p:spPr>
          <a:xfrm>
            <a:off x="11701759" y="6381750"/>
            <a:ext cx="263229" cy="249603"/>
          </a:xfrm>
          <a:prstGeom prst="rect">
            <a:avLst/>
          </a:prstGeom>
        </p:spPr>
      </p:pic>
      <p:sp>
        <p:nvSpPr>
          <p:cNvPr id="5" name="Rectángulo 4">
            <a:extLst>
              <a:ext uri="{FF2B5EF4-FFF2-40B4-BE49-F238E27FC236}">
                <a16:creationId xmlns:a16="http://schemas.microsoft.com/office/drawing/2014/main" id="{033C6540-CFC7-7142-A339-4E605D54B53A}"/>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descr="Imagen que contiene Logotipo&#10;&#10;Descripción generada automáticamente">
            <a:extLst>
              <a:ext uri="{FF2B5EF4-FFF2-40B4-BE49-F238E27FC236}">
                <a16:creationId xmlns:a16="http://schemas.microsoft.com/office/drawing/2014/main" id="{57BBB881-3D54-0E41-9534-DEFC421A81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43456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Entradilla">
    <p:bg>
      <p:bgPr>
        <a:solidFill>
          <a:srgbClr val="FDDA24"/>
        </a:solidFill>
        <a:effectLst/>
      </p:bgPr>
    </p:bg>
    <p:spTree>
      <p:nvGrpSpPr>
        <p:cNvPr id="1" name=""/>
        <p:cNvGrpSpPr/>
        <p:nvPr/>
      </p:nvGrpSpPr>
      <p:grpSpPr>
        <a:xfrm>
          <a:off x="0" y="0"/>
          <a:ext cx="0" cy="0"/>
          <a:chOff x="0" y="0"/>
          <a:chExt cx="0" cy="0"/>
        </a:xfrm>
      </p:grpSpPr>
      <p:pic>
        <p:nvPicPr>
          <p:cNvPr id="4" name="Imagen 3" descr="Imagen que contiene Logotipo&#10;&#10;Descripción generada automáticamente">
            <a:extLst>
              <a:ext uri="{FF2B5EF4-FFF2-40B4-BE49-F238E27FC236}">
                <a16:creationId xmlns:a16="http://schemas.microsoft.com/office/drawing/2014/main" id="{F769652F-231F-234E-8587-C293B5606CE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14386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8302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70" r:id="rId20"/>
    <p:sldLayoutId id="2147483671" r:id="rId2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97">
          <p15:clr>
            <a:srgbClr val="F26B43"/>
          </p15:clr>
        </p15:guide>
        <p15:guide id="2" orient="horz" pos="3884">
          <p15:clr>
            <a:srgbClr val="F26B43"/>
          </p15:clr>
        </p15:guide>
        <p15:guide id="3" orient="horz" pos="4178">
          <p15:clr>
            <a:srgbClr val="F26B43"/>
          </p15:clr>
        </p15:guide>
        <p15:guide id="5" pos="7537">
          <p15:clr>
            <a:srgbClr val="F26B43"/>
          </p15:clr>
        </p15:guide>
        <p15:guide id="6" pos="14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Conector recto 10">
            <a:extLst>
              <a:ext uri="{FF2B5EF4-FFF2-40B4-BE49-F238E27FC236}">
                <a16:creationId xmlns:a16="http://schemas.microsoft.com/office/drawing/2014/main" id="{0A1C2271-58E5-6B4B-803B-29EBE5193069}"/>
              </a:ext>
            </a:extLst>
          </p:cNvPr>
          <p:cNvCxnSpPr>
            <a:cxnSpLocks/>
          </p:cNvCxnSpPr>
          <p:nvPr/>
        </p:nvCxnSpPr>
        <p:spPr>
          <a:xfrm>
            <a:off x="6221206" y="2599625"/>
            <a:ext cx="0" cy="1331354"/>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12" name="Imagen 11" descr="Un dibujo de un perro&#10;&#10;Descripción generada automáticamente con confianza media">
            <a:extLst>
              <a:ext uri="{FF2B5EF4-FFF2-40B4-BE49-F238E27FC236}">
                <a16:creationId xmlns:a16="http://schemas.microsoft.com/office/drawing/2014/main" id="{833B0C1D-476B-4048-A98F-F8EDEC08CA3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24706" y="3034072"/>
            <a:ext cx="3592233" cy="462459"/>
          </a:xfrm>
          <a:prstGeom prst="rect">
            <a:avLst/>
          </a:prstGeom>
        </p:spPr>
      </p:pic>
      <p:sp>
        <p:nvSpPr>
          <p:cNvPr id="6" name="CuadroTexto 5">
            <a:extLst>
              <a:ext uri="{FF2B5EF4-FFF2-40B4-BE49-F238E27FC236}">
                <a16:creationId xmlns:a16="http://schemas.microsoft.com/office/drawing/2014/main" id="{E234A012-F593-4EBF-9843-5D2BDCD9A60F}"/>
              </a:ext>
            </a:extLst>
          </p:cNvPr>
          <p:cNvSpPr txBox="1"/>
          <p:nvPr/>
        </p:nvSpPr>
        <p:spPr>
          <a:xfrm>
            <a:off x="1617785" y="2972368"/>
            <a:ext cx="4399921" cy="585866"/>
          </a:xfrm>
          <a:prstGeom prst="rect">
            <a:avLst/>
          </a:prstGeom>
          <a:noFill/>
        </p:spPr>
        <p:txBody>
          <a:bodyPr wrap="square" rtlCol="0">
            <a:spAutoFit/>
          </a:bodyPr>
          <a:lstStyle/>
          <a:p>
            <a:pPr algn="r">
              <a:lnSpc>
                <a:spcPts val="3800"/>
              </a:lnSpc>
            </a:pPr>
            <a:r>
              <a:rPr lang="es-ES" sz="3200" b="1" dirty="0">
                <a:solidFill>
                  <a:schemeClr val="bg1"/>
                </a:solidFill>
                <a:latin typeface="CIBFont Sans" panose="020B0603020202020104" pitchFamily="34" charset="77"/>
              </a:rPr>
              <a:t>Estrategia Regulatoria</a:t>
            </a:r>
          </a:p>
        </p:txBody>
      </p:sp>
    </p:spTree>
    <p:extLst>
      <p:ext uri="{BB962C8B-B14F-4D97-AF65-F5344CB8AC3E}">
        <p14:creationId xmlns:p14="http://schemas.microsoft.com/office/powerpoint/2010/main" val="1962122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a:extLst>
              <a:ext uri="{FF2B5EF4-FFF2-40B4-BE49-F238E27FC236}">
                <a16:creationId xmlns:a16="http://schemas.microsoft.com/office/drawing/2014/main" id="{06DC8D7E-AE40-492F-93B3-55F35215C9FC}"/>
              </a:ext>
            </a:extLst>
          </p:cNvPr>
          <p:cNvSpPr/>
          <p:nvPr/>
        </p:nvSpPr>
        <p:spPr>
          <a:xfrm>
            <a:off x="851950" y="3031568"/>
            <a:ext cx="1276375" cy="129814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Elipse 9">
            <a:extLst>
              <a:ext uri="{FF2B5EF4-FFF2-40B4-BE49-F238E27FC236}">
                <a16:creationId xmlns:a16="http://schemas.microsoft.com/office/drawing/2014/main" id="{664FEBC2-8CDB-4FA2-8189-F6E088146C46}"/>
              </a:ext>
            </a:extLst>
          </p:cNvPr>
          <p:cNvSpPr/>
          <p:nvPr/>
        </p:nvSpPr>
        <p:spPr>
          <a:xfrm>
            <a:off x="9094090" y="3127732"/>
            <a:ext cx="541230" cy="50302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4" name="Imagen 13">
            <a:extLst>
              <a:ext uri="{FF2B5EF4-FFF2-40B4-BE49-F238E27FC236}">
                <a16:creationId xmlns:a16="http://schemas.microsoft.com/office/drawing/2014/main" id="{90220424-D902-41DA-8362-B0D92626A0BA}"/>
              </a:ext>
            </a:extLst>
          </p:cNvPr>
          <p:cNvPicPr>
            <a:picLocks noChangeAspect="1"/>
          </p:cNvPicPr>
          <p:nvPr/>
        </p:nvPicPr>
        <p:blipFill>
          <a:blip r:embed="rId2"/>
          <a:stretch>
            <a:fillRect/>
          </a:stretch>
        </p:blipFill>
        <p:spPr>
          <a:xfrm>
            <a:off x="479687" y="5951096"/>
            <a:ext cx="9448166" cy="836290"/>
          </a:xfrm>
          <a:prstGeom prst="rect">
            <a:avLst/>
          </a:prstGeom>
        </p:spPr>
      </p:pic>
      <p:sp>
        <p:nvSpPr>
          <p:cNvPr id="2" name="Rectángulo 1">
            <a:extLst>
              <a:ext uri="{FF2B5EF4-FFF2-40B4-BE49-F238E27FC236}">
                <a16:creationId xmlns:a16="http://schemas.microsoft.com/office/drawing/2014/main" id="{0AA7CEBB-2D99-49CA-B8B8-550F09B6DF2D}"/>
              </a:ext>
            </a:extLst>
          </p:cNvPr>
          <p:cNvSpPr/>
          <p:nvPr/>
        </p:nvSpPr>
        <p:spPr>
          <a:xfrm>
            <a:off x="284814" y="-299795"/>
            <a:ext cx="11122701" cy="830997"/>
          </a:xfrm>
          <a:prstGeom prst="rect">
            <a:avLst/>
          </a:prstGeom>
        </p:spPr>
        <p:txBody>
          <a:bodyPr wrap="square">
            <a:spAutoFit/>
          </a:bodyPr>
          <a:lstStyle/>
          <a:p>
            <a:pPr marL="457200" indent="-457200">
              <a:buFont typeface="Arial" panose="020B0604020202020204" pitchFamily="34" charset="0"/>
              <a:buChar char="•"/>
            </a:pPr>
            <a:endParaRPr lang="es-CO" sz="2400" b="1" dirty="0">
              <a:solidFill>
                <a:srgbClr val="2C2A29"/>
              </a:solidFill>
              <a:latin typeface="CIBFont Sans" panose="020B0603020202020104" pitchFamily="34" charset="77"/>
            </a:endParaRPr>
          </a:p>
          <a:p>
            <a:endParaRPr lang="es-CO" sz="2400" b="1" dirty="0">
              <a:solidFill>
                <a:srgbClr val="2C2A29"/>
              </a:solidFill>
              <a:latin typeface="CIBFont Sans" panose="020B0603020202020104" pitchFamily="34" charset="77"/>
            </a:endParaRPr>
          </a:p>
        </p:txBody>
      </p:sp>
      <p:sp>
        <p:nvSpPr>
          <p:cNvPr id="6" name="Rectángulo 5">
            <a:extLst>
              <a:ext uri="{FF2B5EF4-FFF2-40B4-BE49-F238E27FC236}">
                <a16:creationId xmlns:a16="http://schemas.microsoft.com/office/drawing/2014/main" id="{390B0D21-501E-4161-BB79-9A1C7DE885EC}"/>
              </a:ext>
            </a:extLst>
          </p:cNvPr>
          <p:cNvSpPr/>
          <p:nvPr/>
        </p:nvSpPr>
        <p:spPr>
          <a:xfrm>
            <a:off x="371136" y="-79653"/>
            <a:ext cx="11665966" cy="646331"/>
          </a:xfrm>
          <a:prstGeom prst="rect">
            <a:avLst/>
          </a:prstGeom>
        </p:spPr>
        <p:txBody>
          <a:bodyPr wrap="square">
            <a:spAutoFit/>
          </a:bodyPr>
          <a:lstStyle/>
          <a:p>
            <a:r>
              <a:rPr lang="es-CO" dirty="0">
                <a:solidFill>
                  <a:srgbClr val="808080"/>
                </a:solidFill>
                <a:latin typeface="Gotham Rounded Book" pitchFamily="50" charset="0"/>
                <a:cs typeface="Calibri" panose="020F0502020204030204" pitchFamily="34" charset="0"/>
              </a:rPr>
              <a:t> </a:t>
            </a:r>
          </a:p>
          <a:p>
            <a:pPr algn="just"/>
            <a:r>
              <a:rPr lang="en-US" dirty="0">
                <a:solidFill>
                  <a:srgbClr val="808080"/>
                </a:solidFill>
                <a:latin typeface="Gotham Rounded Book" pitchFamily="50" charset="0"/>
                <a:cs typeface="Calibri" panose="020F0502020204030204" pitchFamily="34" charset="0"/>
              </a:rPr>
              <a:t> </a:t>
            </a:r>
            <a:endParaRPr lang="es-CO" dirty="0">
              <a:solidFill>
                <a:srgbClr val="808080"/>
              </a:solidFill>
              <a:latin typeface="Gotham Rounded Book" pitchFamily="50" charset="0"/>
              <a:cs typeface="Calibri" panose="020F0502020204030204" pitchFamily="34" charset="0"/>
            </a:endParaRPr>
          </a:p>
        </p:txBody>
      </p:sp>
      <p:sp>
        <p:nvSpPr>
          <p:cNvPr id="12" name="Rectángulo 11">
            <a:extLst>
              <a:ext uri="{FF2B5EF4-FFF2-40B4-BE49-F238E27FC236}">
                <a16:creationId xmlns:a16="http://schemas.microsoft.com/office/drawing/2014/main" id="{CDED4CC0-6723-42B3-9B83-12C2185E4481}"/>
              </a:ext>
            </a:extLst>
          </p:cNvPr>
          <p:cNvSpPr/>
          <p:nvPr/>
        </p:nvSpPr>
        <p:spPr>
          <a:xfrm>
            <a:off x="174886" y="943960"/>
            <a:ext cx="11862216" cy="4708981"/>
          </a:xfrm>
          <a:prstGeom prst="rect">
            <a:avLst/>
          </a:prstGeom>
        </p:spPr>
        <p:txBody>
          <a:bodyPr wrap="square">
            <a:spAutoFit/>
          </a:bodyPr>
          <a:lstStyle/>
          <a:p>
            <a:pPr algn="just"/>
            <a:r>
              <a:rPr lang="es-CO" sz="2000" dirty="0">
                <a:latin typeface="CIBFont Sans Light" panose="020B0603020202020104" pitchFamily="34" charset="0"/>
                <a:cs typeface="Segoe UI" panose="020B0502040204020203" pitchFamily="34" charset="0"/>
              </a:rPr>
              <a:t>El control y gestión del riesgo regulatorio es constantemente monitoreado en la fase de presentación de iniciativas, con el fin de identificar aquellos asuntos que implican un riesgo material regulatorio para el Grupo Bancolombia. </a:t>
            </a:r>
          </a:p>
          <a:p>
            <a:pPr algn="just"/>
            <a:endParaRPr lang="es-CO" sz="2000" dirty="0">
              <a:latin typeface="CIBFont Sans Light" panose="020B0603020202020104" pitchFamily="34" charset="0"/>
              <a:cs typeface="Segoe UI" panose="020B0502040204020203" pitchFamily="34" charset="0"/>
            </a:endParaRPr>
          </a:p>
          <a:p>
            <a:pPr algn="just"/>
            <a:r>
              <a:rPr lang="es-CO" sz="2000" dirty="0">
                <a:latin typeface="CIBFont Sans Light" panose="020B0603020202020104" pitchFamily="34" charset="0"/>
                <a:cs typeface="Segoe UI" panose="020B0502040204020203" pitchFamily="34" charset="0"/>
              </a:rPr>
              <a:t>En esa línea, identificada una iniciativa regulatoria o formulada una necesidad que implique un ajuste normativo, el Grupo Bancolombia adelanta actuaciones reactivas o proactivas, siendo </a:t>
            </a:r>
            <a:r>
              <a:rPr lang="es-CO" sz="2000" dirty="0"/>
              <a:t> </a:t>
            </a:r>
            <a:r>
              <a:rPr lang="es-CO" sz="2000" dirty="0">
                <a:latin typeface="CIBFont Sans Light" panose="020B0603020202020104" pitchFamily="34" charset="0"/>
                <a:cs typeface="Segoe UI" panose="020B0502040204020203" pitchFamily="34" charset="0"/>
              </a:rPr>
              <a:t>reconocida la capacidad influenciadora en los grupos de interés, tanto externos como internos.</a:t>
            </a:r>
          </a:p>
          <a:p>
            <a:pPr algn="just"/>
            <a:endParaRPr lang="es-CO" sz="2000" dirty="0">
              <a:latin typeface="CIBFont Sans Light" panose="020B0603020202020104" pitchFamily="34" charset="0"/>
              <a:cs typeface="Segoe UI" panose="020B0502040204020203" pitchFamily="34" charset="0"/>
            </a:endParaRPr>
          </a:p>
          <a:p>
            <a:pPr algn="just"/>
            <a:r>
              <a:rPr lang="es-CO" sz="2000" dirty="0">
                <a:latin typeface="CIBFont Sans Light" panose="020B0603020202020104" pitchFamily="34" charset="0"/>
                <a:cs typeface="Segoe UI" panose="020B0502040204020203" pitchFamily="34" charset="0"/>
              </a:rPr>
              <a:t>La gestión reactiva se refiere a las actuaciones adelantadas -principalmente por vía gremial- para alinear posiciones de industria y dimensionar los impactos de los proyectos regulatorios de cara a los objetivos de la Organización y de los mercados financieros. Por su parte, la gestión proactiva conlleva la presentación de iniciativas o ajustes regulatorias que se pueden adelantar de manera directa o con terceros –de la misma industria u otros afectados- ante las autoridades, como consecuencia de un ejercicio de levantamiento y priorización de necesidades normativas. </a:t>
            </a:r>
          </a:p>
          <a:p>
            <a:endParaRPr lang="es-CO" sz="2000" dirty="0">
              <a:latin typeface="CIBFont Sans Light" panose="020B0603020202020104" pitchFamily="34" charset="0"/>
              <a:cs typeface="Segoe UI" panose="020B0502040204020203" pitchFamily="34" charset="0"/>
            </a:endParaRPr>
          </a:p>
        </p:txBody>
      </p:sp>
    </p:spTree>
    <p:extLst>
      <p:ext uri="{BB962C8B-B14F-4D97-AF65-F5344CB8AC3E}">
        <p14:creationId xmlns:p14="http://schemas.microsoft.com/office/powerpoint/2010/main" val="4267618324"/>
      </p:ext>
    </p:extLst>
  </p:cSld>
  <p:clrMapOvr>
    <a:masterClrMapping/>
  </p:clrMapOvr>
</p:sld>
</file>

<file path=ppt/theme/theme1.xml><?xml version="1.0" encoding="utf-8"?>
<a:theme xmlns:a="http://schemas.openxmlformats.org/drawingml/2006/main" name="Tema1">
  <a:themeElements>
    <a:clrScheme name="Paleta Banco">
      <a:dk1>
        <a:srgbClr val="2C2A28"/>
      </a:dk1>
      <a:lt1>
        <a:srgbClr val="FEFFFE"/>
      </a:lt1>
      <a:dk2>
        <a:srgbClr val="2C2A28"/>
      </a:dk2>
      <a:lt2>
        <a:srgbClr val="FFFFFF"/>
      </a:lt2>
      <a:accent1>
        <a:srgbClr val="FF7E41"/>
      </a:accent1>
      <a:accent2>
        <a:srgbClr val="8F62CC"/>
      </a:accent2>
      <a:accent3>
        <a:srgbClr val="00CBE9"/>
      </a:accent3>
      <a:accent4>
        <a:srgbClr val="F5B6CD"/>
      </a:accent4>
      <a:accent5>
        <a:srgbClr val="FAD724"/>
      </a:accent5>
      <a:accent6>
        <a:srgbClr val="0BA78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so Maicol Quiroga - SIC 2021 (Resumen) - V3.pptx.potx" id="{89629400-605E-4629-A145-AA2F80FD344E}" vid="{F61F2340-3A4C-46AA-807F-AB96B0CBB1A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1533F591715DD4CBE45EC9709DB2D35" ma:contentTypeVersion="14" ma:contentTypeDescription="Crear nuevo documento." ma:contentTypeScope="" ma:versionID="b20311f799db8c6190bd6c5a31b533a1">
  <xsd:schema xmlns:xsd="http://www.w3.org/2001/XMLSchema" xmlns:xs="http://www.w3.org/2001/XMLSchema" xmlns:p="http://schemas.microsoft.com/office/2006/metadata/properties" xmlns:ns1="http://schemas.microsoft.com/sharepoint/v3" xmlns:ns3="9c8f2b04-d67b-4c41-96db-686d88a86a80" xmlns:ns4="6e18d96d-5fe2-4f8d-9f2b-dfb697e27536" targetNamespace="http://schemas.microsoft.com/office/2006/metadata/properties" ma:root="true" ma:fieldsID="592c997c3bf5c4612f7aecc1bcd58114" ns1:_="" ns3:_="" ns4:_="">
    <xsd:import namespace="http://schemas.microsoft.com/sharepoint/v3"/>
    <xsd:import namespace="9c8f2b04-d67b-4c41-96db-686d88a86a80"/>
    <xsd:import namespace="6e18d96d-5fe2-4f8d-9f2b-dfb697e2753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Propiedades de la Directiva de cumplimiento unificado" ma:hidden="true" ma:internalName="_ip_UnifiedCompliancePolicyProperties">
      <xsd:simpleType>
        <xsd:restriction base="dms:Note"/>
      </xsd:simpleType>
    </xsd:element>
    <xsd:element name="_ip_UnifiedCompliancePolicyUIAction" ma:index="21"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8f2b04-d67b-4c41-96db-686d88a86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18d96d-5fe2-4f8d-9f2b-dfb697e27536"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99D559-E5A2-4D9A-AF19-D17ACF846B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c8f2b04-d67b-4c41-96db-686d88a86a80"/>
    <ds:schemaRef ds:uri="6e18d96d-5fe2-4f8d-9f2b-dfb697e275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D42AD3-645A-4ABB-8F65-111B0BD346E5}">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ADE04288-3212-4B8A-9954-055B1DEA5C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Caso Maicol Quiroga - SIC 2021 (Resumen) - V3.pptx</Template>
  <TotalTime>2672</TotalTime>
  <Words>174</Words>
  <Application>Microsoft Office PowerPoint</Application>
  <PresentationFormat>Panorámica</PresentationFormat>
  <Paragraphs>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CIBFont Sans</vt:lpstr>
      <vt:lpstr>CIBFont Sans Book</vt:lpstr>
      <vt:lpstr>CIBFont Sans Light</vt:lpstr>
      <vt:lpstr>Gotham Rounded Book</vt:lpstr>
      <vt:lpstr>Tema1</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Paula Otalora Gonzalez</dc:creator>
  <cp:lastModifiedBy>Anita Osorio Zuluaga</cp:lastModifiedBy>
  <cp:revision>76</cp:revision>
  <dcterms:created xsi:type="dcterms:W3CDTF">2021-04-21T13:17:55Z</dcterms:created>
  <dcterms:modified xsi:type="dcterms:W3CDTF">2022-07-15T15:34:31Z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0x010100B1533F591715DD4CBE45EC9709DB2D35</vt:lpwstr>
  </property>
</Properties>
</file>