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7"/>
  </p:notesMasterIdLst>
  <p:sldIdLst>
    <p:sldId id="321" r:id="rId5"/>
    <p:sldId id="408"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Paula Otalora Gonzalez" initials="MPOG" lastIdx="1" clrIdx="0">
    <p:extLst>
      <p:ext uri="{19B8F6BF-5375-455C-9EA6-DF929625EA0E}">
        <p15:presenceInfo xmlns:p15="http://schemas.microsoft.com/office/powerpoint/2012/main" userId="S::maotalor@bancolombia.com.co::d009806c-cb71-4866-b610-3eaacb8be68b" providerId="AD"/>
      </p:ext>
    </p:extLst>
  </p:cmAuthor>
  <p:cmAuthor id="2" name="Maristella Aldana Sanin" initials="MAS" lastIdx="1" clrIdx="1">
    <p:extLst>
      <p:ext uri="{19B8F6BF-5375-455C-9EA6-DF929625EA0E}">
        <p15:presenceInfo xmlns:p15="http://schemas.microsoft.com/office/powerpoint/2012/main" userId="S::maraldan@bancolombia.com.co::1e2c96f4-e362-4a35-8a11-21f4e3021d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2A29"/>
    <a:srgbClr val="FDDA24"/>
    <a:srgbClr val="03C88D"/>
    <a:srgbClr val="FFC20E"/>
    <a:srgbClr val="F5B6CD"/>
    <a:srgbClr val="FEFFFE"/>
    <a:srgbClr val="9063CD"/>
    <a:srgbClr val="00CCEA"/>
    <a:srgbClr val="FDE042"/>
    <a:srgbClr val="0BA7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snapToObjects="1" showGuides="1">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9D285-FBB1-6548-BF9E-9C4FDB6CAEC6}" type="datetimeFigureOut">
              <a:rPr lang="es-CO" smtClean="0"/>
              <a:t>19/07/2022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AE136-FEA4-BC42-91F8-3C658FAFC5B0}" type="slidenum">
              <a:rPr lang="es-CO" smtClean="0"/>
              <a:t>‹Nº›</a:t>
            </a:fld>
            <a:endParaRPr lang="es-CO"/>
          </a:p>
        </p:txBody>
      </p:sp>
    </p:spTree>
    <p:extLst>
      <p:ext uri="{BB962C8B-B14F-4D97-AF65-F5344CB8AC3E}">
        <p14:creationId xmlns:p14="http://schemas.microsoft.com/office/powerpoint/2010/main" val="288356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2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Entradilla">
    <p:bg>
      <p:bgPr>
        <a:solidFill>
          <a:srgbClr val="00CCEA"/>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23AA5B09-7202-1547-BDED-4AF41F578F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9331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Entradilla">
    <p:bg>
      <p:bgPr>
        <a:solidFill>
          <a:srgbClr val="FF7F41"/>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7C41EEAA-9D00-504F-B4A8-85530316BDA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231956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Entradilla">
    <p:bg>
      <p:bgPr>
        <a:solidFill>
          <a:srgbClr val="F5B6CD"/>
        </a:solidFill>
        <a:effectLst/>
      </p:bgPr>
    </p:bg>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D56D1CF7-83D6-6344-BE6C-0A71D9BEBB6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81793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rtadilla 1">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7" name="Imagen 6" descr="Imagen que contiene Logotipo&#10;&#10;Descripción generada automáticamente">
            <a:extLst>
              <a:ext uri="{FF2B5EF4-FFF2-40B4-BE49-F238E27FC236}">
                <a16:creationId xmlns:a16="http://schemas.microsoft.com/office/drawing/2014/main" id="{112D5897-8B97-0E4E-8EC3-08D67E07620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349624692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Portadilla 1">
    <p:bg>
      <p:bgPr>
        <a:solidFill>
          <a:srgbClr val="2C2A29"/>
        </a:solidFill>
        <a:effectLst/>
      </p:bgPr>
    </p:bg>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D5479F66-6D9E-154C-AB99-EF117FB55FA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183162903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ortadilla 2">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descr="Imagen que contiene Logotipo&#10;&#10;Descripción generada automáticamente">
            <a:extLst>
              <a:ext uri="{FF2B5EF4-FFF2-40B4-BE49-F238E27FC236}">
                <a16:creationId xmlns:a16="http://schemas.microsoft.com/office/drawing/2014/main" id="{7AD806FC-AD59-C34C-A711-C9C443BED0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68229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Portadilla 2">
    <p:bg>
      <p:bgPr>
        <a:solidFill>
          <a:srgbClr val="2C2A29"/>
        </a:solidFill>
        <a:effectLst/>
      </p:bgPr>
    </p:bg>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2493F6FC-ABA8-7747-BF5A-0DF2D827A7B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963077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12" name="Marcador de posición de imagen 9">
            <a:extLst>
              <a:ext uri="{FF2B5EF4-FFF2-40B4-BE49-F238E27FC236}">
                <a16:creationId xmlns:a16="http://schemas.microsoft.com/office/drawing/2014/main" id="{C3980B87-9672-EF48-ADEA-55F235155D44}"/>
              </a:ext>
            </a:extLst>
          </p:cNvPr>
          <p:cNvSpPr>
            <a:spLocks noGrp="1"/>
          </p:cNvSpPr>
          <p:nvPr>
            <p:ph type="pic" sz="quarter" idx="10"/>
          </p:nvPr>
        </p:nvSpPr>
        <p:spPr>
          <a:xfrm>
            <a:off x="0" y="-1"/>
            <a:ext cx="6424245" cy="6165851"/>
          </a:xfrm>
          <a:prstGeom prst="rect">
            <a:avLst/>
          </a:prstGeom>
        </p:spPr>
        <p:txBody>
          <a:bodyPr/>
          <a:lstStyle/>
          <a:p>
            <a:r>
              <a:rPr lang="es-ES"/>
              <a:t>Haga clic en el icono para agregar una imagen</a:t>
            </a:r>
            <a:endParaRPr lang="es-CO" dirty="0"/>
          </a:p>
        </p:txBody>
      </p:sp>
      <p:sp>
        <p:nvSpPr>
          <p:cNvPr id="13" name="Marcador de texto 11">
            <a:extLst>
              <a:ext uri="{FF2B5EF4-FFF2-40B4-BE49-F238E27FC236}">
                <a16:creationId xmlns:a16="http://schemas.microsoft.com/office/drawing/2014/main" id="{A24EBC2A-6A69-2740-AD11-951BF570A36D}"/>
              </a:ext>
            </a:extLst>
          </p:cNvPr>
          <p:cNvSpPr>
            <a:spLocks noGrp="1"/>
          </p:cNvSpPr>
          <p:nvPr>
            <p:ph type="body" sz="quarter" idx="11" hasCustomPrompt="1"/>
          </p:nvPr>
        </p:nvSpPr>
        <p:spPr>
          <a:xfrm>
            <a:off x="6963507" y="3259014"/>
            <a:ext cx="4114801" cy="2449635"/>
          </a:xfrm>
          <a:prstGeom prst="rect">
            <a:avLst/>
          </a:prstGeom>
        </p:spPr>
        <p:txBody>
          <a:bodyPr/>
          <a:lstStyle>
            <a:lvl1pPr marL="0" indent="0">
              <a:buNone/>
              <a:defRPr sz="1400" b="0" i="0">
                <a:latin typeface="CIBFont Sans Light" panose="020B0603020202020104" pitchFamily="34" charset="77"/>
              </a:defRPr>
            </a:lvl1pPr>
            <a:lvl2pPr marL="457200" indent="0">
              <a:buNone/>
              <a:defRPr b="0" i="0">
                <a:latin typeface="CIBFont Sans Book" panose="020B0603020202020104" pitchFamily="34" charset="77"/>
              </a:defRPr>
            </a:lvl2pPr>
            <a:lvl3pPr marL="914400" indent="0">
              <a:buNone/>
              <a:defRPr b="0" i="0">
                <a:latin typeface="CIBFont Sans Book" panose="020B0603020202020104" pitchFamily="34" charset="77"/>
              </a:defRPr>
            </a:lvl3pPr>
            <a:lvl4pPr marL="1371600" indent="0">
              <a:buNone/>
              <a:defRPr b="0" i="0">
                <a:latin typeface="CIBFont Sans Book" panose="020B0603020202020104" pitchFamily="34" charset="77"/>
              </a:defRPr>
            </a:lvl4pPr>
            <a:lvl5pPr marL="1828800" indent="0">
              <a:buNone/>
              <a:defRPr b="0" i="0">
                <a:latin typeface="CIBFont Sans Book" panose="020B0603020202020104" pitchFamily="34" charset="77"/>
              </a:defRPr>
            </a:lvl5pPr>
          </a:lstStyle>
          <a:p>
            <a:pPr lvl="0"/>
            <a:r>
              <a:rPr lang="es-ES" dirty="0"/>
              <a:t>Segundo nivel</a:t>
            </a:r>
          </a:p>
        </p:txBody>
      </p:sp>
      <p:sp>
        <p:nvSpPr>
          <p:cNvPr id="14" name="Marcador de texto 11">
            <a:extLst>
              <a:ext uri="{FF2B5EF4-FFF2-40B4-BE49-F238E27FC236}">
                <a16:creationId xmlns:a16="http://schemas.microsoft.com/office/drawing/2014/main" id="{16B1DDEA-1E59-4441-A4DE-C46ED0D0E060}"/>
              </a:ext>
            </a:extLst>
          </p:cNvPr>
          <p:cNvSpPr>
            <a:spLocks noGrp="1"/>
          </p:cNvSpPr>
          <p:nvPr>
            <p:ph type="body" sz="quarter" idx="12"/>
          </p:nvPr>
        </p:nvSpPr>
        <p:spPr>
          <a:xfrm>
            <a:off x="6963507" y="1674812"/>
            <a:ext cx="4114801" cy="1371599"/>
          </a:xfrm>
          <a:prstGeom prst="rect">
            <a:avLst/>
          </a:prstGeom>
        </p:spPr>
        <p:txBody>
          <a:bodyPr/>
          <a:lstStyle>
            <a:lvl1pPr marL="0" indent="0">
              <a:buNone/>
              <a:defRPr b="1" i="0">
                <a:latin typeface="CIBFont Sans" panose="020B0603020202020104" pitchFamily="34" charset="77"/>
              </a:defRPr>
            </a:lvl1pPr>
            <a:lvl2pPr marL="457200" indent="0">
              <a:buNone/>
              <a:defRPr/>
            </a:lvl2pPr>
          </a:lstStyle>
          <a:p>
            <a:pPr lvl="0"/>
            <a:r>
              <a:rPr lang="es-ES"/>
              <a:t>Haga clic para modificar los estilos de texto del patrón</a:t>
            </a:r>
          </a:p>
        </p:txBody>
      </p:sp>
      <p:pic>
        <p:nvPicPr>
          <p:cNvPr id="7" name="Imagen 6" descr="Imagen que contiene Logotipo&#10;&#10;Descripción generada automáticamente">
            <a:extLst>
              <a:ext uri="{FF2B5EF4-FFF2-40B4-BE49-F238E27FC236}">
                <a16:creationId xmlns:a16="http://schemas.microsoft.com/office/drawing/2014/main" id="{71387091-5B9E-7448-9246-DA274ECA340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83768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co">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EDE5617E-8ABF-FD41-B9F6-5767DEA22A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50648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a:extLst>
              <a:ext uri="{FF2B5EF4-FFF2-40B4-BE49-F238E27FC236}">
                <a16:creationId xmlns:a16="http://schemas.microsoft.com/office/drawing/2014/main" id="{016D2ACE-9CB2-844D-8983-3CEB013D2CD8}"/>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E41B4641-2966-A748-90B2-1D0AFF59AB1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63264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Rectángulo 2">
            <a:extLst>
              <a:ext uri="{FF2B5EF4-FFF2-40B4-BE49-F238E27FC236}">
                <a16:creationId xmlns:a16="http://schemas.microsoft.com/office/drawing/2014/main" id="{532104C6-A129-234F-A44F-2D8DDB9B3413}"/>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38891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575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500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rtada">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24051A3-378C-E146-A17B-F3B2F69D3BAE}"/>
              </a:ext>
            </a:extLst>
          </p:cNvPr>
          <p:cNvSpPr/>
          <p:nvPr/>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Marcador de posición de imagen 3">
            <a:extLst>
              <a:ext uri="{FF2B5EF4-FFF2-40B4-BE49-F238E27FC236}">
                <a16:creationId xmlns:a16="http://schemas.microsoft.com/office/drawing/2014/main" id="{893452B2-83FF-E24A-A4FA-95A19AD8F258}"/>
              </a:ext>
            </a:extLst>
          </p:cNvPr>
          <p:cNvSpPr>
            <a:spLocks noGrp="1"/>
          </p:cNvSpPr>
          <p:nvPr>
            <p:ph type="pic" sz="quarter" idx="10"/>
          </p:nvPr>
        </p:nvSpPr>
        <p:spPr>
          <a:xfrm>
            <a:off x="0" y="0"/>
            <a:ext cx="12192000" cy="6858000"/>
          </a:xfrm>
          <a:prstGeom prst="rect">
            <a:avLst/>
          </a:prstGeom>
        </p:spPr>
        <p:txBody>
          <a:bodyPr/>
          <a:lstStyle/>
          <a:p>
            <a:r>
              <a:rPr lang="es-ES"/>
              <a:t>Haga clic en el icono para agregar una imagen</a:t>
            </a:r>
            <a:endParaRPr lang="es-CO" dirty="0"/>
          </a:p>
        </p:txBody>
      </p:sp>
      <p:sp>
        <p:nvSpPr>
          <p:cNvPr id="8" name="Marcador de texto 7">
            <a:extLst>
              <a:ext uri="{FF2B5EF4-FFF2-40B4-BE49-F238E27FC236}">
                <a16:creationId xmlns:a16="http://schemas.microsoft.com/office/drawing/2014/main" id="{6287E784-6FA0-2641-974A-093B09B928B9}"/>
              </a:ext>
            </a:extLst>
          </p:cNvPr>
          <p:cNvSpPr>
            <a:spLocks noGrp="1"/>
          </p:cNvSpPr>
          <p:nvPr>
            <p:ph type="body" sz="quarter" idx="11"/>
          </p:nvPr>
        </p:nvSpPr>
        <p:spPr>
          <a:xfrm>
            <a:off x="1183817" y="5073196"/>
            <a:ext cx="6023426" cy="1784804"/>
          </a:xfrm>
          <a:prstGeom prst="rect">
            <a:avLst/>
          </a:prstGeom>
        </p:spPr>
        <p:txBody>
          <a:bodyPr/>
          <a:lstStyle>
            <a:lvl1pPr marL="0" indent="0" algn="r">
              <a:buNone/>
              <a:defRPr sz="4000" b="1" i="0">
                <a:latin typeface="CIBFont Sans" panose="020B0603020202020104" pitchFamily="34" charset="77"/>
              </a:defRPr>
            </a:lvl1pPr>
            <a:lvl2pPr marL="457200" indent="0" algn="r">
              <a:buNone/>
              <a:defRPr b="1" i="0">
                <a:latin typeface="CIBFont Sans" panose="020B0603020202020104" pitchFamily="34" charset="77"/>
              </a:defRPr>
            </a:lvl2pPr>
            <a:lvl3pPr marL="914400" indent="0" algn="r">
              <a:buNone/>
              <a:defRPr b="1" i="0">
                <a:latin typeface="CIBFont Sans" panose="020B0603020202020104" pitchFamily="34" charset="77"/>
              </a:defRPr>
            </a:lvl3pPr>
            <a:lvl4pPr marL="1371600" indent="0" algn="r">
              <a:buNone/>
              <a:defRPr b="1" i="0">
                <a:latin typeface="CIBFont Sans" panose="020B0603020202020104" pitchFamily="34" charset="77"/>
              </a:defRPr>
            </a:lvl4pPr>
            <a:lvl5pPr marL="1828800" indent="0" algn="r">
              <a:buNone/>
              <a:defRPr b="1" i="0">
                <a:latin typeface="CIBFont Sans" panose="020B0603020202020104" pitchFamily="34" charset="77"/>
              </a:defRPr>
            </a:lvl5pPr>
          </a:lstStyle>
          <a:p>
            <a:pPr lvl="0"/>
            <a:r>
              <a:rPr lang="es-ES"/>
              <a:t>Haga clic para modificar los estilos de texto del patrón</a:t>
            </a:r>
          </a:p>
        </p:txBody>
      </p:sp>
      <p:cxnSp>
        <p:nvCxnSpPr>
          <p:cNvPr id="5" name="Conector recto 4">
            <a:extLst>
              <a:ext uri="{FF2B5EF4-FFF2-40B4-BE49-F238E27FC236}">
                <a16:creationId xmlns:a16="http://schemas.microsoft.com/office/drawing/2014/main" id="{93DCAECF-1D48-CE40-BFCA-6E3EBF0D3829}"/>
              </a:ext>
            </a:extLst>
          </p:cNvPr>
          <p:cNvCxnSpPr>
            <a:cxnSpLocks/>
          </p:cNvCxnSpPr>
          <p:nvPr/>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6" name="Imagen 5" descr="Un dibujo de un perro&#10;&#10;Descripción generada automáticamente con confianza media">
            <a:extLst>
              <a:ext uri="{FF2B5EF4-FFF2-40B4-BE49-F238E27FC236}">
                <a16:creationId xmlns:a16="http://schemas.microsoft.com/office/drawing/2014/main" id="{D5AE5C26-3390-D346-8ACB-87558251C0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
        <p:nvSpPr>
          <p:cNvPr id="7" name="Rectángulo 6">
            <a:extLst>
              <a:ext uri="{FF2B5EF4-FFF2-40B4-BE49-F238E27FC236}">
                <a16:creationId xmlns:a16="http://schemas.microsoft.com/office/drawing/2014/main" id="{639F1125-AD63-D448-870D-7771AAED7FB2}"/>
              </a:ext>
            </a:extLst>
          </p:cNvPr>
          <p:cNvSpPr/>
          <p:nvPr userDrawn="1"/>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9" name="Conector recto 8">
            <a:extLst>
              <a:ext uri="{FF2B5EF4-FFF2-40B4-BE49-F238E27FC236}">
                <a16:creationId xmlns:a16="http://schemas.microsoft.com/office/drawing/2014/main" id="{77608E9F-BA84-734F-A6A6-D8203B4A5BBD}"/>
              </a:ext>
            </a:extLst>
          </p:cNvPr>
          <p:cNvCxnSpPr>
            <a:cxnSpLocks/>
          </p:cNvCxnSpPr>
          <p:nvPr userDrawn="1"/>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0" name="Imagen 9" descr="Un dibujo de un perro&#10;&#10;Descripción generada automáticamente con confianza media">
            <a:extLst>
              <a:ext uri="{FF2B5EF4-FFF2-40B4-BE49-F238E27FC236}">
                <a16:creationId xmlns:a16="http://schemas.microsoft.com/office/drawing/2014/main" id="{9DD8E01F-56ED-0841-BEE5-9B03DF4BD55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Tree>
    <p:extLst>
      <p:ext uri="{BB962C8B-B14F-4D97-AF65-F5344CB8AC3E}">
        <p14:creationId xmlns:p14="http://schemas.microsoft.com/office/powerpoint/2010/main" val="11779198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Marcador de posición de imagen 5">
            <a:extLst>
              <a:ext uri="{FF2B5EF4-FFF2-40B4-BE49-F238E27FC236}">
                <a16:creationId xmlns:a16="http://schemas.microsoft.com/office/drawing/2014/main" id="{350AD2C1-8B9F-9D49-B69D-3A7FCF63C8EC}"/>
              </a:ext>
            </a:extLst>
          </p:cNvPr>
          <p:cNvSpPr>
            <a:spLocks noGrp="1"/>
          </p:cNvSpPr>
          <p:nvPr>
            <p:ph type="pic" sz="quarter" idx="12"/>
          </p:nvPr>
        </p:nvSpPr>
        <p:spPr>
          <a:xfrm>
            <a:off x="0" y="0"/>
            <a:ext cx="12192000" cy="6858000"/>
          </a:xfrm>
          <a:prstGeom prst="rect">
            <a:avLst/>
          </a:prstGeom>
        </p:spPr>
        <p:txBody>
          <a:bodyPr/>
          <a:lstStyle/>
          <a:p>
            <a:r>
              <a:rPr lang="es-ES"/>
              <a:t>Haga clic en el icono para agregar una imagen</a:t>
            </a:r>
            <a:endParaRPr lang="es-CO" dirty="0"/>
          </a:p>
        </p:txBody>
      </p:sp>
      <p:sp>
        <p:nvSpPr>
          <p:cNvPr id="4" name="Rectángulo 3">
            <a:extLst>
              <a:ext uri="{FF2B5EF4-FFF2-40B4-BE49-F238E27FC236}">
                <a16:creationId xmlns:a16="http://schemas.microsoft.com/office/drawing/2014/main" id="{C1C05E73-8E61-A74B-8527-E0E0674483DA}"/>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06658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positiva Menú">
    <p:bg>
      <p:bgPr>
        <a:solidFill>
          <a:srgbClr val="2C2A29"/>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19" name="Imagen 18">
            <a:extLst>
              <a:ext uri="{FF2B5EF4-FFF2-40B4-BE49-F238E27FC236}">
                <a16:creationId xmlns:a16="http://schemas.microsoft.com/office/drawing/2014/main" id="{81A4E1A8-8D22-9B46-9CCE-CABB1235226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
        <p:nvSpPr>
          <p:cNvPr id="3" name="Marcador de texto 2">
            <a:extLst>
              <a:ext uri="{FF2B5EF4-FFF2-40B4-BE49-F238E27FC236}">
                <a16:creationId xmlns:a16="http://schemas.microsoft.com/office/drawing/2014/main" id="{8162C076-EE52-0C43-8DB0-FD8C2B41637A}"/>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chemeClr val="bg1"/>
                </a:solidFill>
                <a:latin typeface="CIBFont Sans" panose="020B0603020202020104" pitchFamily="34" charset="77"/>
                <a:ea typeface="+mn-ea"/>
                <a:cs typeface="+mn-cs"/>
              </a:defRPr>
            </a:lvl1pPr>
          </a:lstStyle>
          <a:p>
            <a:pPr lvl="0"/>
            <a:r>
              <a:rPr lang="es-MX" dirty="0"/>
              <a:t>índice</a:t>
            </a:r>
            <a:endParaRPr lang="es-CO" dirty="0"/>
          </a:p>
        </p:txBody>
      </p:sp>
      <p:pic>
        <p:nvPicPr>
          <p:cNvPr id="5" name="Imagen 4" descr="Forma, Cuadrado&#10;&#10;Descripción generada automáticamente">
            <a:extLst>
              <a:ext uri="{FF2B5EF4-FFF2-40B4-BE49-F238E27FC236}">
                <a16:creationId xmlns:a16="http://schemas.microsoft.com/office/drawing/2014/main" id="{239D5155-DD2B-664C-93CD-E71B6F7CD1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6" name="Imagen 5">
            <a:extLst>
              <a:ext uri="{FF2B5EF4-FFF2-40B4-BE49-F238E27FC236}">
                <a16:creationId xmlns:a16="http://schemas.microsoft.com/office/drawing/2014/main" id="{D9EDECD9-6D61-FE42-87A2-E0CB88809EF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85624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Diapositiva Menú">
    <p:bg>
      <p:bgPr>
        <a:solidFill>
          <a:schemeClr val="bg1"/>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85C9A27A-A75B-CA4B-886A-8A69AE79B8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
        <p:nvSpPr>
          <p:cNvPr id="5" name="Marcador de texto 2">
            <a:extLst>
              <a:ext uri="{FF2B5EF4-FFF2-40B4-BE49-F238E27FC236}">
                <a16:creationId xmlns:a16="http://schemas.microsoft.com/office/drawing/2014/main" id="{4D186DC5-5722-4649-B52A-A04B6CA51BD7}"/>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rgbClr val="2C2A29"/>
                </a:solidFill>
                <a:latin typeface="CIBFont Sans" panose="020B0603020202020104" pitchFamily="34" charset="77"/>
                <a:ea typeface="+mn-ea"/>
                <a:cs typeface="+mn-cs"/>
              </a:defRPr>
            </a:lvl1pPr>
          </a:lstStyle>
          <a:p>
            <a:pPr lvl="0"/>
            <a:r>
              <a:rPr lang="es-MX" dirty="0"/>
              <a:t>índice</a:t>
            </a:r>
            <a:endParaRPr lang="es-CO" dirty="0"/>
          </a:p>
        </p:txBody>
      </p:sp>
      <p:pic>
        <p:nvPicPr>
          <p:cNvPr id="6" name="Imagen 5" descr="Forma, Cuadrado&#10;&#10;Descripción generada automáticamente">
            <a:extLst>
              <a:ext uri="{FF2B5EF4-FFF2-40B4-BE49-F238E27FC236}">
                <a16:creationId xmlns:a16="http://schemas.microsoft.com/office/drawing/2014/main" id="{A73F043F-E036-6D43-93B6-88E2013A36C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7" name="Imagen 6" descr="Imagen que contiene Logotipo&#10;&#10;Descripción generada automáticamente">
            <a:extLst>
              <a:ext uri="{FF2B5EF4-FFF2-40B4-BE49-F238E27FC236}">
                <a16:creationId xmlns:a16="http://schemas.microsoft.com/office/drawing/2014/main" id="{DD679664-95DD-FC49-9D50-FA5FB4DD38C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754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a:extLst>
              <a:ext uri="{FF2B5EF4-FFF2-40B4-BE49-F238E27FC236}">
                <a16:creationId xmlns:a16="http://schemas.microsoft.com/office/drawing/2014/main" id="{1F53641C-D622-0941-A196-9539653644E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2973"/>
            <a:ext cx="263230" cy="249602"/>
          </a:xfrm>
          <a:prstGeom prst="rect">
            <a:avLst/>
          </a:prstGeom>
        </p:spPr>
      </p:pic>
      <p:sp>
        <p:nvSpPr>
          <p:cNvPr id="4" name="Rectángulo 3">
            <a:extLst>
              <a:ext uri="{FF2B5EF4-FFF2-40B4-BE49-F238E27FC236}">
                <a16:creationId xmlns:a16="http://schemas.microsoft.com/office/drawing/2014/main" id="{7E0725AC-3A33-C848-B896-136E715176F0}"/>
              </a:ext>
            </a:extLst>
          </p:cNvPr>
          <p:cNvSpPr/>
          <p:nvPr userDrawn="1"/>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4A301615-EAFC-C84C-849C-AC344DE12B5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59123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0BA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descr="Imagen que contiene Logotipo&#10;&#10;Descripción generada automáticamente">
            <a:extLst>
              <a:ext uri="{FF2B5EF4-FFF2-40B4-BE49-F238E27FC236}">
                <a16:creationId xmlns:a16="http://schemas.microsoft.com/office/drawing/2014/main" id="{8FD00F60-D77F-C946-9A9A-EA58C37FD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1750"/>
            <a:ext cx="263229" cy="249603"/>
          </a:xfrm>
          <a:prstGeom prst="rect">
            <a:avLst/>
          </a:prstGeom>
        </p:spPr>
      </p:pic>
      <p:sp>
        <p:nvSpPr>
          <p:cNvPr id="5" name="Rectángulo 4">
            <a:extLst>
              <a:ext uri="{FF2B5EF4-FFF2-40B4-BE49-F238E27FC236}">
                <a16:creationId xmlns:a16="http://schemas.microsoft.com/office/drawing/2014/main" id="{033C6540-CFC7-7142-A339-4E605D54B53A}"/>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descr="Imagen que contiene Logotipo&#10;&#10;Descripción generada automáticamente">
            <a:extLst>
              <a:ext uri="{FF2B5EF4-FFF2-40B4-BE49-F238E27FC236}">
                <a16:creationId xmlns:a16="http://schemas.microsoft.com/office/drawing/2014/main" id="{57BBB881-3D54-0E41-9534-DEFC421A81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43456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Entradilla">
    <p:bg>
      <p:bgPr>
        <a:solidFill>
          <a:srgbClr val="FDDA24"/>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F769652F-231F-234E-8587-C293B5606CE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14386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30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70" r:id="rId20"/>
    <p:sldLayoutId id="2147483671" r:id="rId2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97">
          <p15:clr>
            <a:srgbClr val="F26B43"/>
          </p15:clr>
        </p15:guide>
        <p15:guide id="2" orient="horz" pos="3884">
          <p15:clr>
            <a:srgbClr val="F26B43"/>
          </p15:clr>
        </p15:guide>
        <p15:guide id="3" orient="horz" pos="4178">
          <p15:clr>
            <a:srgbClr val="F26B43"/>
          </p15:clr>
        </p15:guide>
        <p15:guide id="5" pos="7537">
          <p15:clr>
            <a:srgbClr val="F26B43"/>
          </p15:clr>
        </p15:guide>
        <p15:guide id="6" pos="14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ector recto 10">
            <a:extLst>
              <a:ext uri="{FF2B5EF4-FFF2-40B4-BE49-F238E27FC236}">
                <a16:creationId xmlns:a16="http://schemas.microsoft.com/office/drawing/2014/main" id="{0A1C2271-58E5-6B4B-803B-29EBE5193069}"/>
              </a:ext>
            </a:extLst>
          </p:cNvPr>
          <p:cNvCxnSpPr>
            <a:cxnSpLocks/>
          </p:cNvCxnSpPr>
          <p:nvPr/>
        </p:nvCxnSpPr>
        <p:spPr>
          <a:xfrm>
            <a:off x="6221206" y="2599625"/>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2" name="Imagen 11" descr="Un dibujo de un perro&#10;&#10;Descripción generada automáticamente con confianza media">
            <a:extLst>
              <a:ext uri="{FF2B5EF4-FFF2-40B4-BE49-F238E27FC236}">
                <a16:creationId xmlns:a16="http://schemas.microsoft.com/office/drawing/2014/main" id="{833B0C1D-476B-4048-A98F-F8EDEC08CA3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24706" y="3034072"/>
            <a:ext cx="3592233" cy="462459"/>
          </a:xfrm>
          <a:prstGeom prst="rect">
            <a:avLst/>
          </a:prstGeom>
        </p:spPr>
      </p:pic>
      <p:sp>
        <p:nvSpPr>
          <p:cNvPr id="6" name="CuadroTexto 5">
            <a:extLst>
              <a:ext uri="{FF2B5EF4-FFF2-40B4-BE49-F238E27FC236}">
                <a16:creationId xmlns:a16="http://schemas.microsoft.com/office/drawing/2014/main" id="{E234A012-F593-4EBF-9843-5D2BDCD9A60F}"/>
              </a:ext>
            </a:extLst>
          </p:cNvPr>
          <p:cNvSpPr txBox="1"/>
          <p:nvPr/>
        </p:nvSpPr>
        <p:spPr>
          <a:xfrm>
            <a:off x="1617785" y="2972368"/>
            <a:ext cx="4399921" cy="585866"/>
          </a:xfrm>
          <a:prstGeom prst="rect">
            <a:avLst/>
          </a:prstGeom>
          <a:noFill/>
        </p:spPr>
        <p:txBody>
          <a:bodyPr wrap="square" rtlCol="0">
            <a:spAutoFit/>
          </a:bodyPr>
          <a:lstStyle/>
          <a:p>
            <a:pPr algn="r">
              <a:lnSpc>
                <a:spcPts val="3800"/>
              </a:lnSpc>
            </a:pPr>
            <a:r>
              <a:rPr lang="es-ES" sz="3200" b="1" dirty="0" err="1">
                <a:solidFill>
                  <a:schemeClr val="bg1"/>
                </a:solidFill>
                <a:latin typeface="CIBFont Sans" panose="020B0603020202020104" pitchFamily="34" charset="77"/>
              </a:rPr>
              <a:t>Regulatory</a:t>
            </a:r>
            <a:r>
              <a:rPr lang="es-ES" sz="3200" b="1" dirty="0">
                <a:solidFill>
                  <a:schemeClr val="bg1"/>
                </a:solidFill>
                <a:latin typeface="CIBFont Sans" panose="020B0603020202020104" pitchFamily="34" charset="77"/>
              </a:rPr>
              <a:t> </a:t>
            </a:r>
            <a:r>
              <a:rPr lang="es-ES" sz="3200" b="1" dirty="0" err="1">
                <a:solidFill>
                  <a:schemeClr val="bg1"/>
                </a:solidFill>
                <a:latin typeface="CIBFont Sans" panose="020B0603020202020104" pitchFamily="34" charset="77"/>
              </a:rPr>
              <a:t>Strategy</a:t>
            </a:r>
            <a:endParaRPr lang="es-ES" sz="3200" b="1" dirty="0">
              <a:solidFill>
                <a:schemeClr val="bg1"/>
              </a:solidFill>
              <a:latin typeface="CIBFont Sans" panose="020B0603020202020104" pitchFamily="34" charset="77"/>
            </a:endParaRPr>
          </a:p>
        </p:txBody>
      </p:sp>
    </p:spTree>
    <p:extLst>
      <p:ext uri="{BB962C8B-B14F-4D97-AF65-F5344CB8AC3E}">
        <p14:creationId xmlns:p14="http://schemas.microsoft.com/office/powerpoint/2010/main" val="196212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a:extLst>
              <a:ext uri="{FF2B5EF4-FFF2-40B4-BE49-F238E27FC236}">
                <a16:creationId xmlns:a16="http://schemas.microsoft.com/office/drawing/2014/main" id="{06DC8D7E-AE40-492F-93B3-55F35215C9FC}"/>
              </a:ext>
            </a:extLst>
          </p:cNvPr>
          <p:cNvSpPr/>
          <p:nvPr/>
        </p:nvSpPr>
        <p:spPr>
          <a:xfrm>
            <a:off x="851950" y="3031568"/>
            <a:ext cx="1276375" cy="129814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Elipse 9">
            <a:extLst>
              <a:ext uri="{FF2B5EF4-FFF2-40B4-BE49-F238E27FC236}">
                <a16:creationId xmlns:a16="http://schemas.microsoft.com/office/drawing/2014/main" id="{664FEBC2-8CDB-4FA2-8189-F6E088146C46}"/>
              </a:ext>
            </a:extLst>
          </p:cNvPr>
          <p:cNvSpPr/>
          <p:nvPr/>
        </p:nvSpPr>
        <p:spPr>
          <a:xfrm>
            <a:off x="9094090" y="3127732"/>
            <a:ext cx="541230" cy="50302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4" name="Imagen 13">
            <a:extLst>
              <a:ext uri="{FF2B5EF4-FFF2-40B4-BE49-F238E27FC236}">
                <a16:creationId xmlns:a16="http://schemas.microsoft.com/office/drawing/2014/main" id="{90220424-D902-41DA-8362-B0D92626A0BA}"/>
              </a:ext>
            </a:extLst>
          </p:cNvPr>
          <p:cNvPicPr>
            <a:picLocks noChangeAspect="1"/>
          </p:cNvPicPr>
          <p:nvPr/>
        </p:nvPicPr>
        <p:blipFill>
          <a:blip r:embed="rId2"/>
          <a:stretch>
            <a:fillRect/>
          </a:stretch>
        </p:blipFill>
        <p:spPr>
          <a:xfrm>
            <a:off x="479687" y="5951096"/>
            <a:ext cx="9448166" cy="836290"/>
          </a:xfrm>
          <a:prstGeom prst="rect">
            <a:avLst/>
          </a:prstGeom>
        </p:spPr>
      </p:pic>
      <p:sp>
        <p:nvSpPr>
          <p:cNvPr id="2" name="Rectángulo 1">
            <a:extLst>
              <a:ext uri="{FF2B5EF4-FFF2-40B4-BE49-F238E27FC236}">
                <a16:creationId xmlns:a16="http://schemas.microsoft.com/office/drawing/2014/main" id="{0AA7CEBB-2D99-49CA-B8B8-550F09B6DF2D}"/>
              </a:ext>
            </a:extLst>
          </p:cNvPr>
          <p:cNvSpPr/>
          <p:nvPr/>
        </p:nvSpPr>
        <p:spPr>
          <a:xfrm>
            <a:off x="284814" y="-299795"/>
            <a:ext cx="11122701" cy="830997"/>
          </a:xfrm>
          <a:prstGeom prst="rect">
            <a:avLst/>
          </a:prstGeom>
        </p:spPr>
        <p:txBody>
          <a:bodyPr wrap="square">
            <a:spAutoFit/>
          </a:bodyPr>
          <a:lstStyle/>
          <a:p>
            <a:pPr marL="457200" indent="-457200">
              <a:buFont typeface="Arial" panose="020B0604020202020204" pitchFamily="34" charset="0"/>
              <a:buChar char="•"/>
            </a:pPr>
            <a:endParaRPr lang="es-CO" sz="2400" b="1" dirty="0">
              <a:solidFill>
                <a:srgbClr val="2C2A29"/>
              </a:solidFill>
              <a:latin typeface="CIBFont Sans" panose="020B0603020202020104" pitchFamily="34" charset="77"/>
            </a:endParaRPr>
          </a:p>
          <a:p>
            <a:endParaRPr lang="es-CO" sz="2400" b="1" dirty="0">
              <a:solidFill>
                <a:srgbClr val="2C2A29"/>
              </a:solidFill>
              <a:latin typeface="CIBFont Sans" panose="020B0603020202020104" pitchFamily="34" charset="77"/>
            </a:endParaRPr>
          </a:p>
        </p:txBody>
      </p:sp>
      <p:sp>
        <p:nvSpPr>
          <p:cNvPr id="6" name="Rectángulo 5">
            <a:extLst>
              <a:ext uri="{FF2B5EF4-FFF2-40B4-BE49-F238E27FC236}">
                <a16:creationId xmlns:a16="http://schemas.microsoft.com/office/drawing/2014/main" id="{390B0D21-501E-4161-BB79-9A1C7DE885EC}"/>
              </a:ext>
            </a:extLst>
          </p:cNvPr>
          <p:cNvSpPr/>
          <p:nvPr/>
        </p:nvSpPr>
        <p:spPr>
          <a:xfrm>
            <a:off x="371136" y="-79653"/>
            <a:ext cx="11665966" cy="646331"/>
          </a:xfrm>
          <a:prstGeom prst="rect">
            <a:avLst/>
          </a:prstGeom>
        </p:spPr>
        <p:txBody>
          <a:bodyPr wrap="square">
            <a:spAutoFit/>
          </a:bodyPr>
          <a:lstStyle/>
          <a:p>
            <a:r>
              <a:rPr lang="es-CO" dirty="0">
                <a:solidFill>
                  <a:srgbClr val="808080"/>
                </a:solidFill>
                <a:latin typeface="Gotham Rounded Book" pitchFamily="50" charset="0"/>
                <a:cs typeface="Calibri" panose="020F0502020204030204" pitchFamily="34" charset="0"/>
              </a:rPr>
              <a:t> </a:t>
            </a:r>
          </a:p>
          <a:p>
            <a:pPr algn="just"/>
            <a:r>
              <a:rPr lang="en-US" dirty="0">
                <a:solidFill>
                  <a:srgbClr val="808080"/>
                </a:solidFill>
                <a:latin typeface="Gotham Rounded Book" pitchFamily="50" charset="0"/>
                <a:cs typeface="Calibri" panose="020F0502020204030204" pitchFamily="34" charset="0"/>
              </a:rPr>
              <a:t> </a:t>
            </a:r>
            <a:endParaRPr lang="es-CO" dirty="0">
              <a:solidFill>
                <a:srgbClr val="808080"/>
              </a:solidFill>
              <a:latin typeface="Gotham Rounded Book" pitchFamily="50" charset="0"/>
              <a:cs typeface="Calibri" panose="020F0502020204030204" pitchFamily="34" charset="0"/>
            </a:endParaRPr>
          </a:p>
        </p:txBody>
      </p:sp>
      <p:sp>
        <p:nvSpPr>
          <p:cNvPr id="12" name="Rectángulo 11">
            <a:extLst>
              <a:ext uri="{FF2B5EF4-FFF2-40B4-BE49-F238E27FC236}">
                <a16:creationId xmlns:a16="http://schemas.microsoft.com/office/drawing/2014/main" id="{CDED4CC0-6723-42B3-9B83-12C2185E4481}"/>
              </a:ext>
            </a:extLst>
          </p:cNvPr>
          <p:cNvSpPr/>
          <p:nvPr/>
        </p:nvSpPr>
        <p:spPr>
          <a:xfrm>
            <a:off x="154898" y="1234906"/>
            <a:ext cx="11862216" cy="3785652"/>
          </a:xfrm>
          <a:prstGeom prst="rect">
            <a:avLst/>
          </a:prstGeom>
        </p:spPr>
        <p:txBody>
          <a:bodyPr wrap="square">
            <a:spAutoFit/>
          </a:bodyPr>
          <a:lstStyle/>
          <a:p>
            <a:pPr algn="just"/>
            <a:endParaRPr lang="es-CO" sz="2000" dirty="0">
              <a:latin typeface="CIBFont Sans Light" panose="020B0603020202020104" pitchFamily="34" charset="0"/>
              <a:cs typeface="Segoe UI" panose="020B0502040204020203" pitchFamily="34" charset="0"/>
            </a:endParaRPr>
          </a:p>
          <a:p>
            <a:pPr algn="just"/>
            <a:r>
              <a:rPr lang="en-US" sz="2000" dirty="0">
                <a:latin typeface="CIBFont Sans Light" panose="020B0603020202020104" pitchFamily="34" charset="0"/>
                <a:cs typeface="Segoe UI" panose="020B0502040204020203" pitchFamily="34" charset="0"/>
              </a:rPr>
              <a:t>The regulatory risk is constantly monitored when new regulatory projects are presented, in order to identify those matters that imply a material regulatory risk for Grupo Bancolombia.</a:t>
            </a:r>
          </a:p>
          <a:p>
            <a:pPr algn="just"/>
            <a:endParaRPr lang="en-US" sz="2000" dirty="0">
              <a:latin typeface="CIBFont Sans Light" panose="020B0603020202020104" pitchFamily="34" charset="0"/>
              <a:cs typeface="Segoe UI" panose="020B0502040204020203" pitchFamily="34" charset="0"/>
            </a:endParaRPr>
          </a:p>
          <a:p>
            <a:pPr algn="just"/>
            <a:r>
              <a:rPr lang="en-US" sz="2000" dirty="0">
                <a:latin typeface="CIBFont Sans Light" panose="020B0603020202020104" pitchFamily="34" charset="0"/>
                <a:cs typeface="Segoe UI" panose="020B0502040204020203" pitchFamily="34" charset="0"/>
              </a:rPr>
              <a:t>When a need for a regulatory adjustment on a regulatory initiative is identified, Grupo Bancolombia may carry out reactive or proactive actions. Reactive actions refer to the actions carried out -mainly through trade associations- to align industry positions and dimension the impacts of regulatory projects with a view to the objectives of the Organization and the financial markets. On the other hand, proactive management entails the presentation of initiatives or regulatory adjustments that can be carried out directly or with third parties -from the same industry or others affected-, as a consequence of an exercise of surveying and prioritizing regulatory needs. .</a:t>
            </a:r>
            <a:endParaRPr lang="es-CO" sz="2000" dirty="0">
              <a:latin typeface="CIBFont Sans Light" panose="020B0603020202020104" pitchFamily="34" charset="0"/>
              <a:cs typeface="Segoe UI" panose="020B0502040204020203" pitchFamily="34" charset="0"/>
            </a:endParaRPr>
          </a:p>
          <a:p>
            <a:endParaRPr lang="es-CO" sz="2000" dirty="0">
              <a:latin typeface="CIBFont Sans Light" panose="020B0603020202020104" pitchFamily="34" charset="0"/>
              <a:cs typeface="Segoe UI" panose="020B0502040204020203" pitchFamily="34" charset="0"/>
            </a:endParaRPr>
          </a:p>
        </p:txBody>
      </p:sp>
    </p:spTree>
    <p:extLst>
      <p:ext uri="{BB962C8B-B14F-4D97-AF65-F5344CB8AC3E}">
        <p14:creationId xmlns:p14="http://schemas.microsoft.com/office/powerpoint/2010/main" val="4267618324"/>
      </p:ext>
    </p:extLst>
  </p:cSld>
  <p:clrMapOvr>
    <a:masterClrMapping/>
  </p:clrMapOvr>
</p:sld>
</file>

<file path=ppt/theme/theme1.xml><?xml version="1.0" encoding="utf-8"?>
<a:theme xmlns:a="http://schemas.openxmlformats.org/drawingml/2006/main" name="Tema1">
  <a:themeElements>
    <a:clrScheme name="Paleta Banco">
      <a:dk1>
        <a:srgbClr val="2C2A28"/>
      </a:dk1>
      <a:lt1>
        <a:srgbClr val="FEFFFE"/>
      </a:lt1>
      <a:dk2>
        <a:srgbClr val="2C2A28"/>
      </a:dk2>
      <a:lt2>
        <a:srgbClr val="FFFFFF"/>
      </a:lt2>
      <a:accent1>
        <a:srgbClr val="FF7E41"/>
      </a:accent1>
      <a:accent2>
        <a:srgbClr val="8F62CC"/>
      </a:accent2>
      <a:accent3>
        <a:srgbClr val="00CBE9"/>
      </a:accent3>
      <a:accent4>
        <a:srgbClr val="F5B6CD"/>
      </a:accent4>
      <a:accent5>
        <a:srgbClr val="FAD724"/>
      </a:accent5>
      <a:accent6>
        <a:srgbClr val="0BA78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o Maicol Quiroga - SIC 2021 (Resumen) - V3.pptx.potx" id="{89629400-605E-4629-A145-AA2F80FD344E}" vid="{F61F2340-3A4C-46AA-807F-AB96B0CBB1A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1533F591715DD4CBE45EC9709DB2D35" ma:contentTypeVersion="14" ma:contentTypeDescription="Crear nuevo documento." ma:contentTypeScope="" ma:versionID="b20311f799db8c6190bd6c5a31b533a1">
  <xsd:schema xmlns:xsd="http://www.w3.org/2001/XMLSchema" xmlns:xs="http://www.w3.org/2001/XMLSchema" xmlns:p="http://schemas.microsoft.com/office/2006/metadata/properties" xmlns:ns1="http://schemas.microsoft.com/sharepoint/v3" xmlns:ns3="9c8f2b04-d67b-4c41-96db-686d88a86a80" xmlns:ns4="6e18d96d-5fe2-4f8d-9f2b-dfb697e27536" targetNamespace="http://schemas.microsoft.com/office/2006/metadata/properties" ma:root="true" ma:fieldsID="592c997c3bf5c4612f7aecc1bcd58114" ns1:_="" ns3:_="" ns4:_="">
    <xsd:import namespace="http://schemas.microsoft.com/sharepoint/v3"/>
    <xsd:import namespace="9c8f2b04-d67b-4c41-96db-686d88a86a80"/>
    <xsd:import namespace="6e18d96d-5fe2-4f8d-9f2b-dfb697e2753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Propiedades de la Directiva de cumplimiento unificado" ma:hidden="true" ma:internalName="_ip_UnifiedCompliancePolicyProperties">
      <xsd:simpleType>
        <xsd:restriction base="dms:Note"/>
      </xsd:simpleType>
    </xsd:element>
    <xsd:element name="_ip_UnifiedCompliancePolicyUIAction" ma:index="21"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8f2b04-d67b-4c41-96db-686d88a86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18d96d-5fe2-4f8d-9f2b-dfb697e27536"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E04288-3212-4B8A-9954-055B1DEA5C43}">
  <ds:schemaRefs>
    <ds:schemaRef ds:uri="http://schemas.microsoft.com/sharepoint/v3/contenttype/forms"/>
  </ds:schemaRefs>
</ds:datastoreItem>
</file>

<file path=customXml/itemProps2.xml><?xml version="1.0" encoding="utf-8"?>
<ds:datastoreItem xmlns:ds="http://schemas.openxmlformats.org/officeDocument/2006/customXml" ds:itemID="{A2D42AD3-645A-4ABB-8F65-111B0BD346E5}">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799D559-E5A2-4D9A-AF19-D17ACF846B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8f2b04-d67b-4c41-96db-686d88a86a80"/>
    <ds:schemaRef ds:uri="6e18d96d-5fe2-4f8d-9f2b-dfb697e275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Caso Maicol Quiroga - SIC 2021 (Resumen) - V3.pptx</Template>
  <TotalTime>2693</TotalTime>
  <Words>143</Words>
  <Application>Microsoft Office PowerPoint</Application>
  <PresentationFormat>Panorámica</PresentationFormat>
  <Paragraphs>7</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CIBFont Sans</vt:lpstr>
      <vt:lpstr>CIBFont Sans Book</vt:lpstr>
      <vt:lpstr>CIBFont Sans Light</vt:lpstr>
      <vt:lpstr>Gotham Rounded Book</vt:lpstr>
      <vt:lpstr>Tema1</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Paula Otalora Gonzalez</dc:creator>
  <cp:lastModifiedBy>Anita Osorio Zuluaga</cp:lastModifiedBy>
  <cp:revision>78</cp:revision>
  <dcterms:created xsi:type="dcterms:W3CDTF">2021-04-21T13:17:55Z</dcterms:created>
  <dcterms:modified xsi:type="dcterms:W3CDTF">2022-07-19T16:33:37Z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0x010100B1533F591715DD4CBE45EC9709DB2D35</vt:lpwstr>
  </property>
</Properties>
</file>