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3" r:id="rId4"/>
  </p:sldMasterIdLst>
  <p:notesMasterIdLst>
    <p:notesMasterId r:id="rId7"/>
  </p:notesMasterIdLst>
  <p:sldIdLst>
    <p:sldId id="321" r:id="rId5"/>
    <p:sldId id="408" r:id="rId6"/>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ia Paula Otalora Gonzalez" initials="MPOG" lastIdx="1" clrIdx="0">
    <p:extLst>
      <p:ext uri="{19B8F6BF-5375-455C-9EA6-DF929625EA0E}">
        <p15:presenceInfo xmlns:p15="http://schemas.microsoft.com/office/powerpoint/2012/main" userId="S::maotalor@bancolombia.com.co::d009806c-cb71-4866-b610-3eaacb8be68b" providerId="AD"/>
      </p:ext>
    </p:extLst>
  </p:cmAuthor>
  <p:cmAuthor id="2" name="Maristella Aldana Sanin" initials="MAS" lastIdx="1" clrIdx="1">
    <p:extLst>
      <p:ext uri="{19B8F6BF-5375-455C-9EA6-DF929625EA0E}">
        <p15:presenceInfo xmlns:p15="http://schemas.microsoft.com/office/powerpoint/2012/main" userId="S::maraldan@bancolombia.com.co::1e2c96f4-e362-4a35-8a11-21f4e3021d8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2C2A29"/>
    <a:srgbClr val="FDDA24"/>
    <a:srgbClr val="03C88D"/>
    <a:srgbClr val="FFC20E"/>
    <a:srgbClr val="F5B6CD"/>
    <a:srgbClr val="FEFFFE"/>
    <a:srgbClr val="9063CD"/>
    <a:srgbClr val="00CCEA"/>
    <a:srgbClr val="FDE042"/>
    <a:srgbClr val="0BA78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Estilo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Estilo medio 2 - Énfasis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Estilo medio 2 - Énfasis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249" autoAdjust="0"/>
  </p:normalViewPr>
  <p:slideViewPr>
    <p:cSldViewPr snapToGrid="0" snapToObjects="1" showGuides="1">
      <p:cViewPr varScale="1">
        <p:scale>
          <a:sx n="68" d="100"/>
          <a:sy n="68" d="100"/>
        </p:scale>
        <p:origin x="816" y="7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O"/>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109D285-FBB1-6548-BF9E-9C4FDB6CAEC6}" type="datetimeFigureOut">
              <a:rPr lang="es-CO" smtClean="0"/>
              <a:t>19/07/2022</a:t>
            </a:fld>
            <a:endParaRPr lang="es-CO"/>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CO"/>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O"/>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58AE136-FEA4-BC42-91F8-3C658FAFC5B0}" type="slidenum">
              <a:rPr lang="es-CO" smtClean="0"/>
              <a:t>‹Nº›</a:t>
            </a:fld>
            <a:endParaRPr lang="es-CO"/>
          </a:p>
        </p:txBody>
      </p:sp>
    </p:spTree>
    <p:extLst>
      <p:ext uri="{BB962C8B-B14F-4D97-AF65-F5344CB8AC3E}">
        <p14:creationId xmlns:p14="http://schemas.microsoft.com/office/powerpoint/2010/main" val="28835624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Slide Blanco">
    <p:spTree>
      <p:nvGrpSpPr>
        <p:cNvPr id="1" name=""/>
        <p:cNvGrpSpPr/>
        <p:nvPr/>
      </p:nvGrpSpPr>
      <p:grpSpPr>
        <a:xfrm>
          <a:off x="0" y="0"/>
          <a:ext cx="0" cy="0"/>
          <a:chOff x="0" y="0"/>
          <a:chExt cx="0" cy="0"/>
        </a:xfrm>
      </p:grpSpPr>
    </p:spTree>
    <p:extLst>
      <p:ext uri="{BB962C8B-B14F-4D97-AF65-F5344CB8AC3E}">
        <p14:creationId xmlns:p14="http://schemas.microsoft.com/office/powerpoint/2010/main" val="10342219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Entradilla">
    <p:bg>
      <p:bgPr>
        <a:solidFill>
          <a:srgbClr val="00CCEA"/>
        </a:solidFill>
        <a:effectLst/>
      </p:bgPr>
    </p:bg>
    <p:spTree>
      <p:nvGrpSpPr>
        <p:cNvPr id="1" name=""/>
        <p:cNvGrpSpPr/>
        <p:nvPr/>
      </p:nvGrpSpPr>
      <p:grpSpPr>
        <a:xfrm>
          <a:off x="0" y="0"/>
          <a:ext cx="0" cy="0"/>
          <a:chOff x="0" y="0"/>
          <a:chExt cx="0" cy="0"/>
        </a:xfrm>
      </p:grpSpPr>
      <p:pic>
        <p:nvPicPr>
          <p:cNvPr id="4" name="Imagen 3" descr="Imagen que contiene Logotipo&#10;&#10;Descripción generada automáticamente">
            <a:extLst>
              <a:ext uri="{FF2B5EF4-FFF2-40B4-BE49-F238E27FC236}">
                <a16:creationId xmlns:a16="http://schemas.microsoft.com/office/drawing/2014/main" id="{23AA5B09-7202-1547-BDED-4AF41F578FC8}"/>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024654" y="6381750"/>
            <a:ext cx="1938835" cy="249603"/>
          </a:xfrm>
          <a:prstGeom prst="rect">
            <a:avLst/>
          </a:prstGeom>
        </p:spPr>
      </p:pic>
    </p:spTree>
    <p:extLst>
      <p:ext uri="{BB962C8B-B14F-4D97-AF65-F5344CB8AC3E}">
        <p14:creationId xmlns:p14="http://schemas.microsoft.com/office/powerpoint/2010/main" val="17933144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Entradilla">
    <p:bg>
      <p:bgPr>
        <a:solidFill>
          <a:srgbClr val="FF7F41"/>
        </a:solidFill>
        <a:effectLst/>
      </p:bgPr>
    </p:bg>
    <p:spTree>
      <p:nvGrpSpPr>
        <p:cNvPr id="1" name=""/>
        <p:cNvGrpSpPr/>
        <p:nvPr/>
      </p:nvGrpSpPr>
      <p:grpSpPr>
        <a:xfrm>
          <a:off x="0" y="0"/>
          <a:ext cx="0" cy="0"/>
          <a:chOff x="0" y="0"/>
          <a:chExt cx="0" cy="0"/>
        </a:xfrm>
      </p:grpSpPr>
      <p:pic>
        <p:nvPicPr>
          <p:cNvPr id="4" name="Imagen 3" descr="Imagen que contiene Logotipo&#10;&#10;Descripción generada automáticamente">
            <a:extLst>
              <a:ext uri="{FF2B5EF4-FFF2-40B4-BE49-F238E27FC236}">
                <a16:creationId xmlns:a16="http://schemas.microsoft.com/office/drawing/2014/main" id="{7C41EEAA-9D00-504F-B4A8-85530316BDAB}"/>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024654" y="6381750"/>
            <a:ext cx="1938835" cy="249603"/>
          </a:xfrm>
          <a:prstGeom prst="rect">
            <a:avLst/>
          </a:prstGeom>
        </p:spPr>
      </p:pic>
    </p:spTree>
    <p:extLst>
      <p:ext uri="{BB962C8B-B14F-4D97-AF65-F5344CB8AC3E}">
        <p14:creationId xmlns:p14="http://schemas.microsoft.com/office/powerpoint/2010/main" val="23195636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4_Entradilla">
    <p:bg>
      <p:bgPr>
        <a:solidFill>
          <a:srgbClr val="F5B6CD"/>
        </a:solidFill>
        <a:effectLst/>
      </p:bgPr>
    </p:bg>
    <p:spTree>
      <p:nvGrpSpPr>
        <p:cNvPr id="1" name=""/>
        <p:cNvGrpSpPr/>
        <p:nvPr/>
      </p:nvGrpSpPr>
      <p:grpSpPr>
        <a:xfrm>
          <a:off x="0" y="0"/>
          <a:ext cx="0" cy="0"/>
          <a:chOff x="0" y="0"/>
          <a:chExt cx="0" cy="0"/>
        </a:xfrm>
      </p:grpSpPr>
      <p:pic>
        <p:nvPicPr>
          <p:cNvPr id="5" name="Imagen 4" descr="Imagen que contiene Logotipo&#10;&#10;Descripción generada automáticamente">
            <a:extLst>
              <a:ext uri="{FF2B5EF4-FFF2-40B4-BE49-F238E27FC236}">
                <a16:creationId xmlns:a16="http://schemas.microsoft.com/office/drawing/2014/main" id="{D56D1CF7-83D6-6344-BE6C-0A71D9BEBB6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024654" y="6381750"/>
            <a:ext cx="1938835" cy="249603"/>
          </a:xfrm>
          <a:prstGeom prst="rect">
            <a:avLst/>
          </a:prstGeom>
        </p:spPr>
      </p:pic>
    </p:spTree>
    <p:extLst>
      <p:ext uri="{BB962C8B-B14F-4D97-AF65-F5344CB8AC3E}">
        <p14:creationId xmlns:p14="http://schemas.microsoft.com/office/powerpoint/2010/main" val="81793573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Portadilla 1">
    <p:spTree>
      <p:nvGrpSpPr>
        <p:cNvPr id="1" name=""/>
        <p:cNvGrpSpPr/>
        <p:nvPr/>
      </p:nvGrpSpPr>
      <p:grpSpPr>
        <a:xfrm>
          <a:off x="0" y="0"/>
          <a:ext cx="0" cy="0"/>
          <a:chOff x="0" y="0"/>
          <a:chExt cx="0" cy="0"/>
        </a:xfrm>
      </p:grpSpPr>
      <p:sp>
        <p:nvSpPr>
          <p:cNvPr id="14" name="Marcador de posición de imagen 13">
            <a:extLst>
              <a:ext uri="{FF2B5EF4-FFF2-40B4-BE49-F238E27FC236}">
                <a16:creationId xmlns:a16="http://schemas.microsoft.com/office/drawing/2014/main" id="{FD5A8A27-B95A-8E45-B286-F6C61772B4B9}"/>
              </a:ext>
            </a:extLst>
          </p:cNvPr>
          <p:cNvSpPr>
            <a:spLocks noGrp="1"/>
          </p:cNvSpPr>
          <p:nvPr>
            <p:ph type="pic" sz="quarter" idx="10"/>
          </p:nvPr>
        </p:nvSpPr>
        <p:spPr>
          <a:xfrm>
            <a:off x="303213" y="0"/>
            <a:ext cx="5792787" cy="6092825"/>
          </a:xfrm>
          <a:prstGeom prst="rect">
            <a:avLst/>
          </a:prstGeom>
        </p:spPr>
        <p:txBody>
          <a:bodyPr/>
          <a:lstStyle/>
          <a:p>
            <a:r>
              <a:rPr lang="es-ES"/>
              <a:t>Haga clic en el icono para agregar una imagen</a:t>
            </a:r>
            <a:endParaRPr lang="es-CO" dirty="0"/>
          </a:p>
        </p:txBody>
      </p:sp>
      <p:pic>
        <p:nvPicPr>
          <p:cNvPr id="7" name="Imagen 6" descr="Imagen que contiene Logotipo&#10;&#10;Descripción generada automáticamente">
            <a:extLst>
              <a:ext uri="{FF2B5EF4-FFF2-40B4-BE49-F238E27FC236}">
                <a16:creationId xmlns:a16="http://schemas.microsoft.com/office/drawing/2014/main" id="{112D5897-8B97-0E4E-8EC3-08D67E076208}"/>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024654" y="6381750"/>
            <a:ext cx="1938835" cy="249603"/>
          </a:xfrm>
          <a:prstGeom prst="rect">
            <a:avLst/>
          </a:prstGeom>
        </p:spPr>
      </p:pic>
    </p:spTree>
    <p:extLst>
      <p:ext uri="{BB962C8B-B14F-4D97-AF65-F5344CB8AC3E}">
        <p14:creationId xmlns:p14="http://schemas.microsoft.com/office/powerpoint/2010/main" val="3496246928"/>
      </p:ext>
    </p:extLst>
  </p:cSld>
  <p:clrMapOvr>
    <a:masterClrMapping/>
  </p:clrMapOvr>
  <p:extLst>
    <p:ext uri="{DCECCB84-F9BA-43D5-87BE-67443E8EF086}">
      <p15:sldGuideLst xmlns:p15="http://schemas.microsoft.com/office/powerpoint/2012/main"/>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1_Portadilla 1">
    <p:bg>
      <p:bgPr>
        <a:solidFill>
          <a:srgbClr val="2C2A29"/>
        </a:solidFill>
        <a:effectLst/>
      </p:bgPr>
    </p:bg>
    <p:spTree>
      <p:nvGrpSpPr>
        <p:cNvPr id="1" name=""/>
        <p:cNvGrpSpPr/>
        <p:nvPr/>
      </p:nvGrpSpPr>
      <p:grpSpPr>
        <a:xfrm>
          <a:off x="0" y="0"/>
          <a:ext cx="0" cy="0"/>
          <a:chOff x="0" y="0"/>
          <a:chExt cx="0" cy="0"/>
        </a:xfrm>
      </p:grpSpPr>
      <p:sp>
        <p:nvSpPr>
          <p:cNvPr id="14" name="Marcador de posición de imagen 13">
            <a:extLst>
              <a:ext uri="{FF2B5EF4-FFF2-40B4-BE49-F238E27FC236}">
                <a16:creationId xmlns:a16="http://schemas.microsoft.com/office/drawing/2014/main" id="{FD5A8A27-B95A-8E45-B286-F6C61772B4B9}"/>
              </a:ext>
            </a:extLst>
          </p:cNvPr>
          <p:cNvSpPr>
            <a:spLocks noGrp="1"/>
          </p:cNvSpPr>
          <p:nvPr>
            <p:ph type="pic" sz="quarter" idx="10"/>
          </p:nvPr>
        </p:nvSpPr>
        <p:spPr>
          <a:xfrm>
            <a:off x="303213" y="0"/>
            <a:ext cx="5792787" cy="6092825"/>
          </a:xfrm>
          <a:prstGeom prst="rect">
            <a:avLst/>
          </a:prstGeom>
        </p:spPr>
        <p:txBody>
          <a:bodyPr/>
          <a:lstStyle/>
          <a:p>
            <a:r>
              <a:rPr lang="es-ES"/>
              <a:t>Haga clic en el icono para agregar una imagen</a:t>
            </a:r>
            <a:endParaRPr lang="es-CO" dirty="0"/>
          </a:p>
        </p:txBody>
      </p:sp>
      <p:pic>
        <p:nvPicPr>
          <p:cNvPr id="6" name="Imagen 5">
            <a:extLst>
              <a:ext uri="{FF2B5EF4-FFF2-40B4-BE49-F238E27FC236}">
                <a16:creationId xmlns:a16="http://schemas.microsoft.com/office/drawing/2014/main" id="{D5479F66-6D9E-154C-AB99-EF117FB55FA0}"/>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10026153" y="6381750"/>
            <a:ext cx="1938835" cy="249602"/>
          </a:xfrm>
          <a:prstGeom prst="rect">
            <a:avLst/>
          </a:prstGeom>
        </p:spPr>
      </p:pic>
    </p:spTree>
    <p:extLst>
      <p:ext uri="{BB962C8B-B14F-4D97-AF65-F5344CB8AC3E}">
        <p14:creationId xmlns:p14="http://schemas.microsoft.com/office/powerpoint/2010/main" val="1831629033"/>
      </p:ext>
    </p:extLst>
  </p:cSld>
  <p:clrMapOvr>
    <a:masterClrMapping/>
  </p:clrMapOvr>
  <p:extLst>
    <p:ext uri="{DCECCB84-F9BA-43D5-87BE-67443E8EF086}">
      <p15:sldGuideLst xmlns:p15="http://schemas.microsoft.com/office/powerpoint/2012/main"/>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Portadilla 2">
    <p:spTree>
      <p:nvGrpSpPr>
        <p:cNvPr id="1" name=""/>
        <p:cNvGrpSpPr/>
        <p:nvPr/>
      </p:nvGrpSpPr>
      <p:grpSpPr>
        <a:xfrm>
          <a:off x="0" y="0"/>
          <a:ext cx="0" cy="0"/>
          <a:chOff x="0" y="0"/>
          <a:chExt cx="0" cy="0"/>
        </a:xfrm>
      </p:grpSpPr>
      <p:sp>
        <p:nvSpPr>
          <p:cNvPr id="10" name="Marcador de posición de imagen 9">
            <a:extLst>
              <a:ext uri="{FF2B5EF4-FFF2-40B4-BE49-F238E27FC236}">
                <a16:creationId xmlns:a16="http://schemas.microsoft.com/office/drawing/2014/main" id="{FE02DFEF-B630-1C46-9479-1235B2F32524}"/>
              </a:ext>
            </a:extLst>
          </p:cNvPr>
          <p:cNvSpPr>
            <a:spLocks noGrp="1"/>
          </p:cNvSpPr>
          <p:nvPr>
            <p:ph type="pic" sz="quarter" idx="10"/>
          </p:nvPr>
        </p:nvSpPr>
        <p:spPr>
          <a:xfrm>
            <a:off x="227013" y="-1"/>
            <a:ext cx="11737975" cy="6165851"/>
          </a:xfrm>
          <a:prstGeom prst="rect">
            <a:avLst/>
          </a:prstGeom>
        </p:spPr>
        <p:txBody>
          <a:bodyPr/>
          <a:lstStyle/>
          <a:p>
            <a:r>
              <a:rPr lang="es-ES"/>
              <a:t>Haga clic en el icono para agregar una imagen</a:t>
            </a:r>
            <a:endParaRPr lang="es-CO" dirty="0"/>
          </a:p>
        </p:txBody>
      </p:sp>
      <p:pic>
        <p:nvPicPr>
          <p:cNvPr id="6" name="Imagen 5" descr="Imagen que contiene Logotipo&#10;&#10;Descripción generada automáticamente">
            <a:extLst>
              <a:ext uri="{FF2B5EF4-FFF2-40B4-BE49-F238E27FC236}">
                <a16:creationId xmlns:a16="http://schemas.microsoft.com/office/drawing/2014/main" id="{7AD806FC-AD59-C34C-A711-C9C443BED0EE}"/>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024654" y="6381750"/>
            <a:ext cx="1938835" cy="249603"/>
          </a:xfrm>
          <a:prstGeom prst="rect">
            <a:avLst/>
          </a:prstGeom>
        </p:spPr>
      </p:pic>
    </p:spTree>
    <p:extLst>
      <p:ext uri="{BB962C8B-B14F-4D97-AF65-F5344CB8AC3E}">
        <p14:creationId xmlns:p14="http://schemas.microsoft.com/office/powerpoint/2010/main" val="1682297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1_Portadilla 2">
    <p:bg>
      <p:bgPr>
        <a:solidFill>
          <a:srgbClr val="2C2A29"/>
        </a:solidFill>
        <a:effectLst/>
      </p:bgPr>
    </p:bg>
    <p:spTree>
      <p:nvGrpSpPr>
        <p:cNvPr id="1" name=""/>
        <p:cNvGrpSpPr/>
        <p:nvPr/>
      </p:nvGrpSpPr>
      <p:grpSpPr>
        <a:xfrm>
          <a:off x="0" y="0"/>
          <a:ext cx="0" cy="0"/>
          <a:chOff x="0" y="0"/>
          <a:chExt cx="0" cy="0"/>
        </a:xfrm>
      </p:grpSpPr>
      <p:sp>
        <p:nvSpPr>
          <p:cNvPr id="10" name="Marcador de posición de imagen 9">
            <a:extLst>
              <a:ext uri="{FF2B5EF4-FFF2-40B4-BE49-F238E27FC236}">
                <a16:creationId xmlns:a16="http://schemas.microsoft.com/office/drawing/2014/main" id="{FE02DFEF-B630-1C46-9479-1235B2F32524}"/>
              </a:ext>
            </a:extLst>
          </p:cNvPr>
          <p:cNvSpPr>
            <a:spLocks noGrp="1"/>
          </p:cNvSpPr>
          <p:nvPr>
            <p:ph type="pic" sz="quarter" idx="10"/>
          </p:nvPr>
        </p:nvSpPr>
        <p:spPr>
          <a:xfrm>
            <a:off x="227013" y="-1"/>
            <a:ext cx="11737975" cy="6165851"/>
          </a:xfrm>
          <a:prstGeom prst="rect">
            <a:avLst/>
          </a:prstGeom>
        </p:spPr>
        <p:txBody>
          <a:bodyPr/>
          <a:lstStyle/>
          <a:p>
            <a:r>
              <a:rPr lang="es-ES"/>
              <a:t>Haga clic en el icono para agregar una imagen</a:t>
            </a:r>
            <a:endParaRPr lang="es-CO" dirty="0"/>
          </a:p>
        </p:txBody>
      </p:sp>
      <p:pic>
        <p:nvPicPr>
          <p:cNvPr id="6" name="Imagen 5">
            <a:extLst>
              <a:ext uri="{FF2B5EF4-FFF2-40B4-BE49-F238E27FC236}">
                <a16:creationId xmlns:a16="http://schemas.microsoft.com/office/drawing/2014/main" id="{2493F6FC-ABA8-7747-BF5A-0DF2D827A7B4}"/>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10026153" y="6381750"/>
            <a:ext cx="1938835" cy="249602"/>
          </a:xfrm>
          <a:prstGeom prst="rect">
            <a:avLst/>
          </a:prstGeom>
        </p:spPr>
      </p:pic>
    </p:spTree>
    <p:extLst>
      <p:ext uri="{BB962C8B-B14F-4D97-AF65-F5344CB8AC3E}">
        <p14:creationId xmlns:p14="http://schemas.microsoft.com/office/powerpoint/2010/main" val="296307702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Diseño personalizado">
    <p:spTree>
      <p:nvGrpSpPr>
        <p:cNvPr id="1" name=""/>
        <p:cNvGrpSpPr/>
        <p:nvPr/>
      </p:nvGrpSpPr>
      <p:grpSpPr>
        <a:xfrm>
          <a:off x="0" y="0"/>
          <a:ext cx="0" cy="0"/>
          <a:chOff x="0" y="0"/>
          <a:chExt cx="0" cy="0"/>
        </a:xfrm>
      </p:grpSpPr>
      <p:sp>
        <p:nvSpPr>
          <p:cNvPr id="12" name="Marcador de posición de imagen 9">
            <a:extLst>
              <a:ext uri="{FF2B5EF4-FFF2-40B4-BE49-F238E27FC236}">
                <a16:creationId xmlns:a16="http://schemas.microsoft.com/office/drawing/2014/main" id="{C3980B87-9672-EF48-ADEA-55F235155D44}"/>
              </a:ext>
            </a:extLst>
          </p:cNvPr>
          <p:cNvSpPr>
            <a:spLocks noGrp="1"/>
          </p:cNvSpPr>
          <p:nvPr>
            <p:ph type="pic" sz="quarter" idx="10"/>
          </p:nvPr>
        </p:nvSpPr>
        <p:spPr>
          <a:xfrm>
            <a:off x="0" y="-1"/>
            <a:ext cx="6424245" cy="6165851"/>
          </a:xfrm>
          <a:prstGeom prst="rect">
            <a:avLst/>
          </a:prstGeom>
        </p:spPr>
        <p:txBody>
          <a:bodyPr/>
          <a:lstStyle/>
          <a:p>
            <a:r>
              <a:rPr lang="es-ES"/>
              <a:t>Haga clic en el icono para agregar una imagen</a:t>
            </a:r>
            <a:endParaRPr lang="es-CO" dirty="0"/>
          </a:p>
        </p:txBody>
      </p:sp>
      <p:sp>
        <p:nvSpPr>
          <p:cNvPr id="13" name="Marcador de texto 11">
            <a:extLst>
              <a:ext uri="{FF2B5EF4-FFF2-40B4-BE49-F238E27FC236}">
                <a16:creationId xmlns:a16="http://schemas.microsoft.com/office/drawing/2014/main" id="{A24EBC2A-6A69-2740-AD11-951BF570A36D}"/>
              </a:ext>
            </a:extLst>
          </p:cNvPr>
          <p:cNvSpPr>
            <a:spLocks noGrp="1"/>
          </p:cNvSpPr>
          <p:nvPr>
            <p:ph type="body" sz="quarter" idx="11" hasCustomPrompt="1"/>
          </p:nvPr>
        </p:nvSpPr>
        <p:spPr>
          <a:xfrm>
            <a:off x="6963507" y="3259014"/>
            <a:ext cx="4114801" cy="2449635"/>
          </a:xfrm>
          <a:prstGeom prst="rect">
            <a:avLst/>
          </a:prstGeom>
        </p:spPr>
        <p:txBody>
          <a:bodyPr/>
          <a:lstStyle>
            <a:lvl1pPr marL="0" indent="0">
              <a:buNone/>
              <a:defRPr sz="1400" b="0" i="0">
                <a:latin typeface="CIBFont Sans Light" panose="020B0603020202020104" pitchFamily="34" charset="77"/>
              </a:defRPr>
            </a:lvl1pPr>
            <a:lvl2pPr marL="457200" indent="0">
              <a:buNone/>
              <a:defRPr b="0" i="0">
                <a:latin typeface="CIBFont Sans Book" panose="020B0603020202020104" pitchFamily="34" charset="77"/>
              </a:defRPr>
            </a:lvl2pPr>
            <a:lvl3pPr marL="914400" indent="0">
              <a:buNone/>
              <a:defRPr b="0" i="0">
                <a:latin typeface="CIBFont Sans Book" panose="020B0603020202020104" pitchFamily="34" charset="77"/>
              </a:defRPr>
            </a:lvl3pPr>
            <a:lvl4pPr marL="1371600" indent="0">
              <a:buNone/>
              <a:defRPr b="0" i="0">
                <a:latin typeface="CIBFont Sans Book" panose="020B0603020202020104" pitchFamily="34" charset="77"/>
              </a:defRPr>
            </a:lvl4pPr>
            <a:lvl5pPr marL="1828800" indent="0">
              <a:buNone/>
              <a:defRPr b="0" i="0">
                <a:latin typeface="CIBFont Sans Book" panose="020B0603020202020104" pitchFamily="34" charset="77"/>
              </a:defRPr>
            </a:lvl5pPr>
          </a:lstStyle>
          <a:p>
            <a:pPr lvl="0"/>
            <a:r>
              <a:rPr lang="es-ES" dirty="0"/>
              <a:t>Segundo nivel</a:t>
            </a:r>
          </a:p>
        </p:txBody>
      </p:sp>
      <p:sp>
        <p:nvSpPr>
          <p:cNvPr id="14" name="Marcador de texto 11">
            <a:extLst>
              <a:ext uri="{FF2B5EF4-FFF2-40B4-BE49-F238E27FC236}">
                <a16:creationId xmlns:a16="http://schemas.microsoft.com/office/drawing/2014/main" id="{16B1DDEA-1E59-4441-A4DE-C46ED0D0E060}"/>
              </a:ext>
            </a:extLst>
          </p:cNvPr>
          <p:cNvSpPr>
            <a:spLocks noGrp="1"/>
          </p:cNvSpPr>
          <p:nvPr>
            <p:ph type="body" sz="quarter" idx="12"/>
          </p:nvPr>
        </p:nvSpPr>
        <p:spPr>
          <a:xfrm>
            <a:off x="6963507" y="1674812"/>
            <a:ext cx="4114801" cy="1371599"/>
          </a:xfrm>
          <a:prstGeom prst="rect">
            <a:avLst/>
          </a:prstGeom>
        </p:spPr>
        <p:txBody>
          <a:bodyPr/>
          <a:lstStyle>
            <a:lvl1pPr marL="0" indent="0">
              <a:buNone/>
              <a:defRPr b="1" i="0">
                <a:latin typeface="CIBFont Sans" panose="020B0603020202020104" pitchFamily="34" charset="77"/>
              </a:defRPr>
            </a:lvl1pPr>
            <a:lvl2pPr marL="457200" indent="0">
              <a:buNone/>
              <a:defRPr/>
            </a:lvl2pPr>
          </a:lstStyle>
          <a:p>
            <a:pPr lvl="0"/>
            <a:r>
              <a:rPr lang="es-ES"/>
              <a:t>Haga clic para modificar los estilos de texto del patrón</a:t>
            </a:r>
          </a:p>
        </p:txBody>
      </p:sp>
      <p:pic>
        <p:nvPicPr>
          <p:cNvPr id="7" name="Imagen 6" descr="Imagen que contiene Logotipo&#10;&#10;Descripción generada automáticamente">
            <a:extLst>
              <a:ext uri="{FF2B5EF4-FFF2-40B4-BE49-F238E27FC236}">
                <a16:creationId xmlns:a16="http://schemas.microsoft.com/office/drawing/2014/main" id="{71387091-5B9E-7448-9246-DA274ECA340B}"/>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024654" y="6381750"/>
            <a:ext cx="1938835" cy="249603"/>
          </a:xfrm>
          <a:prstGeom prst="rect">
            <a:avLst/>
          </a:prstGeom>
        </p:spPr>
      </p:pic>
    </p:spTree>
    <p:extLst>
      <p:ext uri="{BB962C8B-B14F-4D97-AF65-F5344CB8AC3E}">
        <p14:creationId xmlns:p14="http://schemas.microsoft.com/office/powerpoint/2010/main" val="58376884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Blanco">
    <p:spTree>
      <p:nvGrpSpPr>
        <p:cNvPr id="1" name=""/>
        <p:cNvGrpSpPr/>
        <p:nvPr/>
      </p:nvGrpSpPr>
      <p:grpSpPr>
        <a:xfrm>
          <a:off x="0" y="0"/>
          <a:ext cx="0" cy="0"/>
          <a:chOff x="0" y="0"/>
          <a:chExt cx="0" cy="0"/>
        </a:xfrm>
      </p:grpSpPr>
      <p:pic>
        <p:nvPicPr>
          <p:cNvPr id="5" name="Imagen 4" descr="Imagen que contiene Logotipo&#10;&#10;Descripción generada automáticamente">
            <a:extLst>
              <a:ext uri="{FF2B5EF4-FFF2-40B4-BE49-F238E27FC236}">
                <a16:creationId xmlns:a16="http://schemas.microsoft.com/office/drawing/2014/main" id="{EDE5617E-8ABF-FD41-B9F6-5767DEA22A8F}"/>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024654" y="6381750"/>
            <a:ext cx="1938835" cy="249603"/>
          </a:xfrm>
          <a:prstGeom prst="rect">
            <a:avLst/>
          </a:prstGeom>
        </p:spPr>
      </p:pic>
    </p:spTree>
    <p:extLst>
      <p:ext uri="{BB962C8B-B14F-4D97-AF65-F5344CB8AC3E}">
        <p14:creationId xmlns:p14="http://schemas.microsoft.com/office/powerpoint/2010/main" val="175064877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2_Diseño personalizado">
    <p:spTree>
      <p:nvGrpSpPr>
        <p:cNvPr id="1" name=""/>
        <p:cNvGrpSpPr/>
        <p:nvPr/>
      </p:nvGrpSpPr>
      <p:grpSpPr>
        <a:xfrm>
          <a:off x="0" y="0"/>
          <a:ext cx="0" cy="0"/>
          <a:chOff x="0" y="0"/>
          <a:chExt cx="0" cy="0"/>
        </a:xfrm>
      </p:grpSpPr>
      <p:sp>
        <p:nvSpPr>
          <p:cNvPr id="9" name="Rectángulo 8">
            <a:extLst>
              <a:ext uri="{FF2B5EF4-FFF2-40B4-BE49-F238E27FC236}">
                <a16:creationId xmlns:a16="http://schemas.microsoft.com/office/drawing/2014/main" id="{BC452A15-BAFA-1549-ABC5-31BDC93906CB}"/>
              </a:ext>
            </a:extLst>
          </p:cNvPr>
          <p:cNvSpPr/>
          <p:nvPr/>
        </p:nvSpPr>
        <p:spPr>
          <a:xfrm>
            <a:off x="0" y="0"/>
            <a:ext cx="12192000" cy="6858000"/>
          </a:xfrm>
          <a:prstGeom prst="rect">
            <a:avLst/>
          </a:prstGeom>
          <a:solidFill>
            <a:srgbClr val="2C2A2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5" name="Rectángulo 4">
            <a:extLst>
              <a:ext uri="{FF2B5EF4-FFF2-40B4-BE49-F238E27FC236}">
                <a16:creationId xmlns:a16="http://schemas.microsoft.com/office/drawing/2014/main" id="{016D2ACE-9CB2-844D-8983-3CEB013D2CD8}"/>
              </a:ext>
            </a:extLst>
          </p:cNvPr>
          <p:cNvSpPr/>
          <p:nvPr userDrawn="1"/>
        </p:nvSpPr>
        <p:spPr>
          <a:xfrm>
            <a:off x="0" y="0"/>
            <a:ext cx="12192000" cy="6858000"/>
          </a:xfrm>
          <a:prstGeom prst="rect">
            <a:avLst/>
          </a:prstGeom>
          <a:solidFill>
            <a:srgbClr val="2C2A2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7" name="Imagen 6">
            <a:extLst>
              <a:ext uri="{FF2B5EF4-FFF2-40B4-BE49-F238E27FC236}">
                <a16:creationId xmlns:a16="http://schemas.microsoft.com/office/drawing/2014/main" id="{E41B4641-2966-A748-90B2-1D0AFF59AB1B}"/>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10026153" y="6381750"/>
            <a:ext cx="1938835" cy="249602"/>
          </a:xfrm>
          <a:prstGeom prst="rect">
            <a:avLst/>
          </a:prstGeom>
        </p:spPr>
      </p:pic>
    </p:spTree>
    <p:extLst>
      <p:ext uri="{BB962C8B-B14F-4D97-AF65-F5344CB8AC3E}">
        <p14:creationId xmlns:p14="http://schemas.microsoft.com/office/powerpoint/2010/main" val="26326463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Slide Negro ">
    <p:spTree>
      <p:nvGrpSpPr>
        <p:cNvPr id="1" name=""/>
        <p:cNvGrpSpPr/>
        <p:nvPr/>
      </p:nvGrpSpPr>
      <p:grpSpPr>
        <a:xfrm>
          <a:off x="0" y="0"/>
          <a:ext cx="0" cy="0"/>
          <a:chOff x="0" y="0"/>
          <a:chExt cx="0" cy="0"/>
        </a:xfrm>
      </p:grpSpPr>
      <p:sp>
        <p:nvSpPr>
          <p:cNvPr id="9" name="Rectángulo 8">
            <a:extLst>
              <a:ext uri="{FF2B5EF4-FFF2-40B4-BE49-F238E27FC236}">
                <a16:creationId xmlns:a16="http://schemas.microsoft.com/office/drawing/2014/main" id="{BC452A15-BAFA-1549-ABC5-31BDC93906CB}"/>
              </a:ext>
            </a:extLst>
          </p:cNvPr>
          <p:cNvSpPr/>
          <p:nvPr/>
        </p:nvSpPr>
        <p:spPr>
          <a:xfrm>
            <a:off x="0" y="0"/>
            <a:ext cx="12192000" cy="6858000"/>
          </a:xfrm>
          <a:prstGeom prst="rect">
            <a:avLst/>
          </a:prstGeom>
          <a:solidFill>
            <a:srgbClr val="2C2A2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3" name="Rectángulo 2">
            <a:extLst>
              <a:ext uri="{FF2B5EF4-FFF2-40B4-BE49-F238E27FC236}">
                <a16:creationId xmlns:a16="http://schemas.microsoft.com/office/drawing/2014/main" id="{532104C6-A129-234F-A44F-2D8DDB9B3413}"/>
              </a:ext>
            </a:extLst>
          </p:cNvPr>
          <p:cNvSpPr/>
          <p:nvPr userDrawn="1"/>
        </p:nvSpPr>
        <p:spPr>
          <a:xfrm>
            <a:off x="0" y="0"/>
            <a:ext cx="12192000" cy="6858000"/>
          </a:xfrm>
          <a:prstGeom prst="rect">
            <a:avLst/>
          </a:prstGeom>
          <a:solidFill>
            <a:srgbClr val="2C2A2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Tree>
    <p:extLst>
      <p:ext uri="{BB962C8B-B14F-4D97-AF65-F5344CB8AC3E}">
        <p14:creationId xmlns:p14="http://schemas.microsoft.com/office/powerpoint/2010/main" val="43889132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_Slide Blanco">
    <p:spTree>
      <p:nvGrpSpPr>
        <p:cNvPr id="1" name=""/>
        <p:cNvGrpSpPr/>
        <p:nvPr/>
      </p:nvGrpSpPr>
      <p:grpSpPr>
        <a:xfrm>
          <a:off x="0" y="0"/>
          <a:ext cx="0" cy="0"/>
          <a:chOff x="0" y="0"/>
          <a:chExt cx="0" cy="0"/>
        </a:xfrm>
      </p:grpSpPr>
    </p:spTree>
    <p:extLst>
      <p:ext uri="{BB962C8B-B14F-4D97-AF65-F5344CB8AC3E}">
        <p14:creationId xmlns:p14="http://schemas.microsoft.com/office/powerpoint/2010/main" val="420457565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_Slide Negro ">
    <p:spTree>
      <p:nvGrpSpPr>
        <p:cNvPr id="1" name=""/>
        <p:cNvGrpSpPr/>
        <p:nvPr/>
      </p:nvGrpSpPr>
      <p:grpSpPr>
        <a:xfrm>
          <a:off x="0" y="0"/>
          <a:ext cx="0" cy="0"/>
          <a:chOff x="0" y="0"/>
          <a:chExt cx="0" cy="0"/>
        </a:xfrm>
      </p:grpSpPr>
      <p:sp>
        <p:nvSpPr>
          <p:cNvPr id="9" name="Rectángulo 8">
            <a:extLst>
              <a:ext uri="{FF2B5EF4-FFF2-40B4-BE49-F238E27FC236}">
                <a16:creationId xmlns:a16="http://schemas.microsoft.com/office/drawing/2014/main" id="{BC452A15-BAFA-1549-ABC5-31BDC93906CB}"/>
              </a:ext>
            </a:extLst>
          </p:cNvPr>
          <p:cNvSpPr/>
          <p:nvPr userDrawn="1"/>
        </p:nvSpPr>
        <p:spPr>
          <a:xfrm>
            <a:off x="0" y="0"/>
            <a:ext cx="12192000" cy="6858000"/>
          </a:xfrm>
          <a:prstGeom prst="rect">
            <a:avLst/>
          </a:prstGeom>
          <a:solidFill>
            <a:srgbClr val="2C2A2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Tree>
    <p:extLst>
      <p:ext uri="{BB962C8B-B14F-4D97-AF65-F5344CB8AC3E}">
        <p14:creationId xmlns:p14="http://schemas.microsoft.com/office/powerpoint/2010/main" val="2050063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Portada">
    <p:bg>
      <p:bgRef idx="1001">
        <a:schemeClr val="bg1"/>
      </p:bgRef>
    </p:bg>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D24051A3-378C-E146-A17B-F3B2F69D3BAE}"/>
              </a:ext>
            </a:extLst>
          </p:cNvPr>
          <p:cNvSpPr/>
          <p:nvPr/>
        </p:nvSpPr>
        <p:spPr>
          <a:xfrm>
            <a:off x="9593943" y="6165850"/>
            <a:ext cx="2598057" cy="6921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4" name="Marcador de posición de imagen 3">
            <a:extLst>
              <a:ext uri="{FF2B5EF4-FFF2-40B4-BE49-F238E27FC236}">
                <a16:creationId xmlns:a16="http://schemas.microsoft.com/office/drawing/2014/main" id="{893452B2-83FF-E24A-A4FA-95A19AD8F258}"/>
              </a:ext>
            </a:extLst>
          </p:cNvPr>
          <p:cNvSpPr>
            <a:spLocks noGrp="1"/>
          </p:cNvSpPr>
          <p:nvPr>
            <p:ph type="pic" sz="quarter" idx="10"/>
          </p:nvPr>
        </p:nvSpPr>
        <p:spPr>
          <a:xfrm>
            <a:off x="0" y="0"/>
            <a:ext cx="12192000" cy="6858000"/>
          </a:xfrm>
          <a:prstGeom prst="rect">
            <a:avLst/>
          </a:prstGeom>
        </p:spPr>
        <p:txBody>
          <a:bodyPr/>
          <a:lstStyle/>
          <a:p>
            <a:r>
              <a:rPr lang="es-ES"/>
              <a:t>Haga clic en el icono para agregar una imagen</a:t>
            </a:r>
            <a:endParaRPr lang="es-CO" dirty="0"/>
          </a:p>
        </p:txBody>
      </p:sp>
      <p:sp>
        <p:nvSpPr>
          <p:cNvPr id="8" name="Marcador de texto 7">
            <a:extLst>
              <a:ext uri="{FF2B5EF4-FFF2-40B4-BE49-F238E27FC236}">
                <a16:creationId xmlns:a16="http://schemas.microsoft.com/office/drawing/2014/main" id="{6287E784-6FA0-2641-974A-093B09B928B9}"/>
              </a:ext>
            </a:extLst>
          </p:cNvPr>
          <p:cNvSpPr>
            <a:spLocks noGrp="1"/>
          </p:cNvSpPr>
          <p:nvPr>
            <p:ph type="body" sz="quarter" idx="11"/>
          </p:nvPr>
        </p:nvSpPr>
        <p:spPr>
          <a:xfrm>
            <a:off x="1183817" y="5073196"/>
            <a:ext cx="6023426" cy="1784804"/>
          </a:xfrm>
          <a:prstGeom prst="rect">
            <a:avLst/>
          </a:prstGeom>
        </p:spPr>
        <p:txBody>
          <a:bodyPr/>
          <a:lstStyle>
            <a:lvl1pPr marL="0" indent="0" algn="r">
              <a:buNone/>
              <a:defRPr sz="4000" b="1" i="0">
                <a:latin typeface="CIBFont Sans" panose="020B0603020202020104" pitchFamily="34" charset="77"/>
              </a:defRPr>
            </a:lvl1pPr>
            <a:lvl2pPr marL="457200" indent="0" algn="r">
              <a:buNone/>
              <a:defRPr b="1" i="0">
                <a:latin typeface="CIBFont Sans" panose="020B0603020202020104" pitchFamily="34" charset="77"/>
              </a:defRPr>
            </a:lvl2pPr>
            <a:lvl3pPr marL="914400" indent="0" algn="r">
              <a:buNone/>
              <a:defRPr b="1" i="0">
                <a:latin typeface="CIBFont Sans" panose="020B0603020202020104" pitchFamily="34" charset="77"/>
              </a:defRPr>
            </a:lvl3pPr>
            <a:lvl4pPr marL="1371600" indent="0" algn="r">
              <a:buNone/>
              <a:defRPr b="1" i="0">
                <a:latin typeface="CIBFont Sans" panose="020B0603020202020104" pitchFamily="34" charset="77"/>
              </a:defRPr>
            </a:lvl4pPr>
            <a:lvl5pPr marL="1828800" indent="0" algn="r">
              <a:buNone/>
              <a:defRPr b="1" i="0">
                <a:latin typeface="CIBFont Sans" panose="020B0603020202020104" pitchFamily="34" charset="77"/>
              </a:defRPr>
            </a:lvl5pPr>
          </a:lstStyle>
          <a:p>
            <a:pPr lvl="0"/>
            <a:r>
              <a:rPr lang="es-ES"/>
              <a:t>Haga clic para modificar los estilos de texto del patrón</a:t>
            </a:r>
          </a:p>
        </p:txBody>
      </p:sp>
      <p:cxnSp>
        <p:nvCxnSpPr>
          <p:cNvPr id="5" name="Conector recto 4">
            <a:extLst>
              <a:ext uri="{FF2B5EF4-FFF2-40B4-BE49-F238E27FC236}">
                <a16:creationId xmlns:a16="http://schemas.microsoft.com/office/drawing/2014/main" id="{93DCAECF-1D48-CE40-BFCA-6E3EBF0D3829}"/>
              </a:ext>
            </a:extLst>
          </p:cNvPr>
          <p:cNvCxnSpPr>
            <a:cxnSpLocks/>
          </p:cNvCxnSpPr>
          <p:nvPr/>
        </p:nvCxnSpPr>
        <p:spPr>
          <a:xfrm>
            <a:off x="7710544" y="5162941"/>
            <a:ext cx="0" cy="1331354"/>
          </a:xfrm>
          <a:prstGeom prst="line">
            <a:avLst/>
          </a:prstGeom>
          <a:ln w="25400" cap="rnd">
            <a:solidFill>
              <a:schemeClr val="bg1"/>
            </a:solidFill>
            <a:round/>
          </a:ln>
        </p:spPr>
        <p:style>
          <a:lnRef idx="1">
            <a:schemeClr val="accent1"/>
          </a:lnRef>
          <a:fillRef idx="0">
            <a:schemeClr val="accent1"/>
          </a:fillRef>
          <a:effectRef idx="0">
            <a:schemeClr val="accent1"/>
          </a:effectRef>
          <a:fontRef idx="minor">
            <a:schemeClr val="tx1"/>
          </a:fontRef>
        </p:style>
      </p:cxnSp>
      <p:pic>
        <p:nvPicPr>
          <p:cNvPr id="6" name="Imagen 5" descr="Un dibujo de un perro&#10;&#10;Descripción generada automáticamente con confianza media">
            <a:extLst>
              <a:ext uri="{FF2B5EF4-FFF2-40B4-BE49-F238E27FC236}">
                <a16:creationId xmlns:a16="http://schemas.microsoft.com/office/drawing/2014/main" id="{D5AE5C26-3390-D346-8ACB-87558251C050}"/>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8213846" y="5597388"/>
            <a:ext cx="3592233" cy="462459"/>
          </a:xfrm>
          <a:prstGeom prst="rect">
            <a:avLst/>
          </a:prstGeom>
        </p:spPr>
      </p:pic>
      <p:sp>
        <p:nvSpPr>
          <p:cNvPr id="7" name="Rectángulo 6">
            <a:extLst>
              <a:ext uri="{FF2B5EF4-FFF2-40B4-BE49-F238E27FC236}">
                <a16:creationId xmlns:a16="http://schemas.microsoft.com/office/drawing/2014/main" id="{639F1125-AD63-D448-870D-7771AAED7FB2}"/>
              </a:ext>
            </a:extLst>
          </p:cNvPr>
          <p:cNvSpPr/>
          <p:nvPr userDrawn="1"/>
        </p:nvSpPr>
        <p:spPr>
          <a:xfrm>
            <a:off x="9593943" y="6165850"/>
            <a:ext cx="2598057" cy="6921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cxnSp>
        <p:nvCxnSpPr>
          <p:cNvPr id="9" name="Conector recto 8">
            <a:extLst>
              <a:ext uri="{FF2B5EF4-FFF2-40B4-BE49-F238E27FC236}">
                <a16:creationId xmlns:a16="http://schemas.microsoft.com/office/drawing/2014/main" id="{77608E9F-BA84-734F-A6A6-D8203B4A5BBD}"/>
              </a:ext>
            </a:extLst>
          </p:cNvPr>
          <p:cNvCxnSpPr>
            <a:cxnSpLocks/>
          </p:cNvCxnSpPr>
          <p:nvPr userDrawn="1"/>
        </p:nvCxnSpPr>
        <p:spPr>
          <a:xfrm>
            <a:off x="7710544" y="5162941"/>
            <a:ext cx="0" cy="1331354"/>
          </a:xfrm>
          <a:prstGeom prst="line">
            <a:avLst/>
          </a:prstGeom>
          <a:ln w="25400" cap="rnd">
            <a:solidFill>
              <a:schemeClr val="bg1"/>
            </a:solidFill>
            <a:round/>
          </a:ln>
        </p:spPr>
        <p:style>
          <a:lnRef idx="1">
            <a:schemeClr val="accent1"/>
          </a:lnRef>
          <a:fillRef idx="0">
            <a:schemeClr val="accent1"/>
          </a:fillRef>
          <a:effectRef idx="0">
            <a:schemeClr val="accent1"/>
          </a:effectRef>
          <a:fontRef idx="minor">
            <a:schemeClr val="tx1"/>
          </a:fontRef>
        </p:style>
      </p:cxnSp>
      <p:pic>
        <p:nvPicPr>
          <p:cNvPr id="10" name="Imagen 9" descr="Un dibujo de un perro&#10;&#10;Descripción generada automáticamente con confianza media">
            <a:extLst>
              <a:ext uri="{FF2B5EF4-FFF2-40B4-BE49-F238E27FC236}">
                <a16:creationId xmlns:a16="http://schemas.microsoft.com/office/drawing/2014/main" id="{9DD8E01F-56ED-0841-BEE5-9B03DF4BD558}"/>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8213846" y="5597388"/>
            <a:ext cx="3592233" cy="462459"/>
          </a:xfrm>
          <a:prstGeom prst="rect">
            <a:avLst/>
          </a:prstGeom>
        </p:spPr>
      </p:pic>
    </p:spTree>
    <p:extLst>
      <p:ext uri="{BB962C8B-B14F-4D97-AF65-F5344CB8AC3E}">
        <p14:creationId xmlns:p14="http://schemas.microsoft.com/office/powerpoint/2010/main" val="1177919805"/>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1_Diseño personalizado">
    <p:spTree>
      <p:nvGrpSpPr>
        <p:cNvPr id="1" name=""/>
        <p:cNvGrpSpPr/>
        <p:nvPr/>
      </p:nvGrpSpPr>
      <p:grpSpPr>
        <a:xfrm>
          <a:off x="0" y="0"/>
          <a:ext cx="0" cy="0"/>
          <a:chOff x="0" y="0"/>
          <a:chExt cx="0" cy="0"/>
        </a:xfrm>
      </p:grpSpPr>
      <p:sp>
        <p:nvSpPr>
          <p:cNvPr id="9" name="Rectángulo 8">
            <a:extLst>
              <a:ext uri="{FF2B5EF4-FFF2-40B4-BE49-F238E27FC236}">
                <a16:creationId xmlns:a16="http://schemas.microsoft.com/office/drawing/2014/main" id="{BC452A15-BAFA-1549-ABC5-31BDC93906CB}"/>
              </a:ext>
            </a:extLst>
          </p:cNvPr>
          <p:cNvSpPr/>
          <p:nvPr/>
        </p:nvSpPr>
        <p:spPr>
          <a:xfrm>
            <a:off x="0" y="0"/>
            <a:ext cx="12192000" cy="6858000"/>
          </a:xfrm>
          <a:prstGeom prst="rect">
            <a:avLst/>
          </a:prstGeom>
          <a:solidFill>
            <a:srgbClr val="2C2A2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6" name="Marcador de posición de imagen 5">
            <a:extLst>
              <a:ext uri="{FF2B5EF4-FFF2-40B4-BE49-F238E27FC236}">
                <a16:creationId xmlns:a16="http://schemas.microsoft.com/office/drawing/2014/main" id="{350AD2C1-8B9F-9D49-B69D-3A7FCF63C8EC}"/>
              </a:ext>
            </a:extLst>
          </p:cNvPr>
          <p:cNvSpPr>
            <a:spLocks noGrp="1"/>
          </p:cNvSpPr>
          <p:nvPr>
            <p:ph type="pic" sz="quarter" idx="12"/>
          </p:nvPr>
        </p:nvSpPr>
        <p:spPr>
          <a:xfrm>
            <a:off x="0" y="0"/>
            <a:ext cx="12192000" cy="6858000"/>
          </a:xfrm>
          <a:prstGeom prst="rect">
            <a:avLst/>
          </a:prstGeom>
        </p:spPr>
        <p:txBody>
          <a:bodyPr/>
          <a:lstStyle/>
          <a:p>
            <a:r>
              <a:rPr lang="es-ES"/>
              <a:t>Haga clic en el icono para agregar una imagen</a:t>
            </a:r>
            <a:endParaRPr lang="es-CO" dirty="0"/>
          </a:p>
        </p:txBody>
      </p:sp>
      <p:sp>
        <p:nvSpPr>
          <p:cNvPr id="4" name="Rectángulo 3">
            <a:extLst>
              <a:ext uri="{FF2B5EF4-FFF2-40B4-BE49-F238E27FC236}">
                <a16:creationId xmlns:a16="http://schemas.microsoft.com/office/drawing/2014/main" id="{C1C05E73-8E61-A74B-8527-E0E0674483DA}"/>
              </a:ext>
            </a:extLst>
          </p:cNvPr>
          <p:cNvSpPr/>
          <p:nvPr userDrawn="1"/>
        </p:nvSpPr>
        <p:spPr>
          <a:xfrm>
            <a:off x="0" y="0"/>
            <a:ext cx="12192000" cy="6858000"/>
          </a:xfrm>
          <a:prstGeom prst="rect">
            <a:avLst/>
          </a:prstGeom>
          <a:solidFill>
            <a:srgbClr val="2C2A2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Tree>
    <p:extLst>
      <p:ext uri="{BB962C8B-B14F-4D97-AF65-F5344CB8AC3E}">
        <p14:creationId xmlns:p14="http://schemas.microsoft.com/office/powerpoint/2010/main" val="10665850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Diapositiva Menú">
    <p:bg>
      <p:bgPr>
        <a:solidFill>
          <a:srgbClr val="2C2A29"/>
        </a:solidFill>
        <a:effectLst/>
      </p:bgPr>
    </p:bg>
    <p:spTree>
      <p:nvGrpSpPr>
        <p:cNvPr id="1" name=""/>
        <p:cNvGrpSpPr/>
        <p:nvPr/>
      </p:nvGrpSpPr>
      <p:grpSpPr>
        <a:xfrm>
          <a:off x="0" y="0"/>
          <a:ext cx="0" cy="0"/>
          <a:chOff x="0" y="0"/>
          <a:chExt cx="0" cy="0"/>
        </a:xfrm>
      </p:grpSpPr>
      <p:pic>
        <p:nvPicPr>
          <p:cNvPr id="17" name="Imagen 16" descr="Forma, Cuadrado&#10;&#10;Descripción generada automáticamente">
            <a:extLst>
              <a:ext uri="{FF2B5EF4-FFF2-40B4-BE49-F238E27FC236}">
                <a16:creationId xmlns:a16="http://schemas.microsoft.com/office/drawing/2014/main" id="{A61FD05C-C0E2-1F42-92A6-2DC53B37C2A3}"/>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5990492" y="2400297"/>
            <a:ext cx="211016" cy="2057406"/>
          </a:xfrm>
          <a:prstGeom prst="rect">
            <a:avLst/>
          </a:prstGeom>
        </p:spPr>
      </p:pic>
      <p:pic>
        <p:nvPicPr>
          <p:cNvPr id="19" name="Imagen 18">
            <a:extLst>
              <a:ext uri="{FF2B5EF4-FFF2-40B4-BE49-F238E27FC236}">
                <a16:creationId xmlns:a16="http://schemas.microsoft.com/office/drawing/2014/main" id="{81A4E1A8-8D22-9B46-9CCE-CABB1235226E}"/>
              </a:ext>
            </a:extLst>
          </p:cNvPr>
          <p:cNvPicPr>
            <a:picLocks noChangeAspect="1"/>
          </p:cNvPicPr>
          <p:nvPr/>
        </p:nvPicPr>
        <p:blipFill>
          <a:blip r:embed="rId3" cstate="screen">
            <a:extLst>
              <a:ext uri="{28A0092B-C50C-407E-A947-70E740481C1C}">
                <a14:useLocalDpi xmlns:a14="http://schemas.microsoft.com/office/drawing/2010/main"/>
              </a:ext>
            </a:extLst>
          </a:blip>
          <a:srcRect/>
          <a:stretch/>
        </p:blipFill>
        <p:spPr>
          <a:xfrm>
            <a:off x="10026153" y="6381750"/>
            <a:ext cx="1938835" cy="249602"/>
          </a:xfrm>
          <a:prstGeom prst="rect">
            <a:avLst/>
          </a:prstGeom>
        </p:spPr>
      </p:pic>
      <p:sp>
        <p:nvSpPr>
          <p:cNvPr id="3" name="Marcador de texto 2">
            <a:extLst>
              <a:ext uri="{FF2B5EF4-FFF2-40B4-BE49-F238E27FC236}">
                <a16:creationId xmlns:a16="http://schemas.microsoft.com/office/drawing/2014/main" id="{8162C076-EE52-0C43-8DB0-FD8C2B41637A}"/>
              </a:ext>
            </a:extLst>
          </p:cNvPr>
          <p:cNvSpPr>
            <a:spLocks noGrp="1"/>
          </p:cNvSpPr>
          <p:nvPr>
            <p:ph type="body" sz="quarter" idx="10" hasCustomPrompt="1"/>
          </p:nvPr>
        </p:nvSpPr>
        <p:spPr>
          <a:xfrm>
            <a:off x="3570080" y="3136339"/>
            <a:ext cx="1679513" cy="1520068"/>
          </a:xfrm>
          <a:prstGeom prst="rect">
            <a:avLst/>
          </a:prstGeom>
        </p:spPr>
        <p:txBody>
          <a:bodyPr/>
          <a:lstStyle>
            <a:lvl1pPr marL="0" indent="0" algn="r">
              <a:buNone/>
              <a:defRPr lang="es-CO" sz="2000" b="1" i="0" kern="1200" dirty="0">
                <a:solidFill>
                  <a:schemeClr val="bg1"/>
                </a:solidFill>
                <a:latin typeface="CIBFont Sans" panose="020B0603020202020104" pitchFamily="34" charset="77"/>
                <a:ea typeface="+mn-ea"/>
                <a:cs typeface="+mn-cs"/>
              </a:defRPr>
            </a:lvl1pPr>
          </a:lstStyle>
          <a:p>
            <a:pPr lvl="0"/>
            <a:r>
              <a:rPr lang="es-MX" dirty="0"/>
              <a:t>índice</a:t>
            </a:r>
            <a:endParaRPr lang="es-CO" dirty="0"/>
          </a:p>
        </p:txBody>
      </p:sp>
      <p:pic>
        <p:nvPicPr>
          <p:cNvPr id="5" name="Imagen 4" descr="Forma, Cuadrado&#10;&#10;Descripción generada automáticamente">
            <a:extLst>
              <a:ext uri="{FF2B5EF4-FFF2-40B4-BE49-F238E27FC236}">
                <a16:creationId xmlns:a16="http://schemas.microsoft.com/office/drawing/2014/main" id="{239D5155-DD2B-664C-93CD-E71B6F7CD198}"/>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990492" y="2400297"/>
            <a:ext cx="211016" cy="2057406"/>
          </a:xfrm>
          <a:prstGeom prst="rect">
            <a:avLst/>
          </a:prstGeom>
        </p:spPr>
      </p:pic>
      <p:pic>
        <p:nvPicPr>
          <p:cNvPr id="6" name="Imagen 5">
            <a:extLst>
              <a:ext uri="{FF2B5EF4-FFF2-40B4-BE49-F238E27FC236}">
                <a16:creationId xmlns:a16="http://schemas.microsoft.com/office/drawing/2014/main" id="{D9EDECD9-6D61-FE42-87A2-E0CB88809EF9}"/>
              </a:ext>
            </a:extLst>
          </p:cNvPr>
          <p:cNvPicPr>
            <a:picLocks noChangeAspect="1"/>
          </p:cNvPicPr>
          <p:nvPr userDrawn="1"/>
        </p:nvPicPr>
        <p:blipFill>
          <a:blip r:embed="rId3" cstate="screen">
            <a:extLst>
              <a:ext uri="{28A0092B-C50C-407E-A947-70E740481C1C}">
                <a14:useLocalDpi xmlns:a14="http://schemas.microsoft.com/office/drawing/2010/main"/>
              </a:ext>
            </a:extLst>
          </a:blip>
          <a:srcRect/>
          <a:stretch/>
        </p:blipFill>
        <p:spPr>
          <a:xfrm>
            <a:off x="10026153" y="6381750"/>
            <a:ext cx="1938835" cy="249602"/>
          </a:xfrm>
          <a:prstGeom prst="rect">
            <a:avLst/>
          </a:prstGeom>
        </p:spPr>
      </p:pic>
    </p:spTree>
    <p:extLst>
      <p:ext uri="{BB962C8B-B14F-4D97-AF65-F5344CB8AC3E}">
        <p14:creationId xmlns:p14="http://schemas.microsoft.com/office/powerpoint/2010/main" val="28562477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1_Diapositiva Menú">
    <p:bg>
      <p:bgPr>
        <a:solidFill>
          <a:schemeClr val="bg1"/>
        </a:solidFill>
        <a:effectLst/>
      </p:bgPr>
    </p:bg>
    <p:spTree>
      <p:nvGrpSpPr>
        <p:cNvPr id="1" name=""/>
        <p:cNvGrpSpPr/>
        <p:nvPr/>
      </p:nvGrpSpPr>
      <p:grpSpPr>
        <a:xfrm>
          <a:off x="0" y="0"/>
          <a:ext cx="0" cy="0"/>
          <a:chOff x="0" y="0"/>
          <a:chExt cx="0" cy="0"/>
        </a:xfrm>
      </p:grpSpPr>
      <p:pic>
        <p:nvPicPr>
          <p:cNvPr id="17" name="Imagen 16" descr="Forma, Cuadrado&#10;&#10;Descripción generada automáticamente">
            <a:extLst>
              <a:ext uri="{FF2B5EF4-FFF2-40B4-BE49-F238E27FC236}">
                <a16:creationId xmlns:a16="http://schemas.microsoft.com/office/drawing/2014/main" id="{A61FD05C-C0E2-1F42-92A6-2DC53B37C2A3}"/>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5990492" y="2400297"/>
            <a:ext cx="211016" cy="2057406"/>
          </a:xfrm>
          <a:prstGeom prst="rect">
            <a:avLst/>
          </a:prstGeom>
        </p:spPr>
      </p:pic>
      <p:pic>
        <p:nvPicPr>
          <p:cNvPr id="4" name="Imagen 3" descr="Imagen que contiene Logotipo&#10;&#10;Descripción generada automáticamente">
            <a:extLst>
              <a:ext uri="{FF2B5EF4-FFF2-40B4-BE49-F238E27FC236}">
                <a16:creationId xmlns:a16="http://schemas.microsoft.com/office/drawing/2014/main" id="{85C9A27A-A75B-CA4B-886A-8A69AE79B88C}"/>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0024654" y="6381750"/>
            <a:ext cx="1938835" cy="249603"/>
          </a:xfrm>
          <a:prstGeom prst="rect">
            <a:avLst/>
          </a:prstGeom>
        </p:spPr>
      </p:pic>
      <p:sp>
        <p:nvSpPr>
          <p:cNvPr id="5" name="Marcador de texto 2">
            <a:extLst>
              <a:ext uri="{FF2B5EF4-FFF2-40B4-BE49-F238E27FC236}">
                <a16:creationId xmlns:a16="http://schemas.microsoft.com/office/drawing/2014/main" id="{4D186DC5-5722-4649-B52A-A04B6CA51BD7}"/>
              </a:ext>
            </a:extLst>
          </p:cNvPr>
          <p:cNvSpPr>
            <a:spLocks noGrp="1"/>
          </p:cNvSpPr>
          <p:nvPr>
            <p:ph type="body" sz="quarter" idx="10" hasCustomPrompt="1"/>
          </p:nvPr>
        </p:nvSpPr>
        <p:spPr>
          <a:xfrm>
            <a:off x="3570080" y="3136339"/>
            <a:ext cx="1679513" cy="1520068"/>
          </a:xfrm>
          <a:prstGeom prst="rect">
            <a:avLst/>
          </a:prstGeom>
        </p:spPr>
        <p:txBody>
          <a:bodyPr/>
          <a:lstStyle>
            <a:lvl1pPr marL="0" indent="0" algn="r">
              <a:buNone/>
              <a:defRPr lang="es-CO" sz="2000" b="1" i="0" kern="1200" dirty="0">
                <a:solidFill>
                  <a:srgbClr val="2C2A29"/>
                </a:solidFill>
                <a:latin typeface="CIBFont Sans" panose="020B0603020202020104" pitchFamily="34" charset="77"/>
                <a:ea typeface="+mn-ea"/>
                <a:cs typeface="+mn-cs"/>
              </a:defRPr>
            </a:lvl1pPr>
          </a:lstStyle>
          <a:p>
            <a:pPr lvl="0"/>
            <a:r>
              <a:rPr lang="es-MX" dirty="0"/>
              <a:t>índice</a:t>
            </a:r>
            <a:endParaRPr lang="es-CO" dirty="0"/>
          </a:p>
        </p:txBody>
      </p:sp>
      <p:pic>
        <p:nvPicPr>
          <p:cNvPr id="6" name="Imagen 5" descr="Forma, Cuadrado&#10;&#10;Descripción generada automáticamente">
            <a:extLst>
              <a:ext uri="{FF2B5EF4-FFF2-40B4-BE49-F238E27FC236}">
                <a16:creationId xmlns:a16="http://schemas.microsoft.com/office/drawing/2014/main" id="{A73F043F-E036-6D43-93B6-88E2013A36C7}"/>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990492" y="2400297"/>
            <a:ext cx="211016" cy="2057406"/>
          </a:xfrm>
          <a:prstGeom prst="rect">
            <a:avLst/>
          </a:prstGeom>
        </p:spPr>
      </p:pic>
      <p:pic>
        <p:nvPicPr>
          <p:cNvPr id="7" name="Imagen 6" descr="Imagen que contiene Logotipo&#10;&#10;Descripción generada automáticamente">
            <a:extLst>
              <a:ext uri="{FF2B5EF4-FFF2-40B4-BE49-F238E27FC236}">
                <a16:creationId xmlns:a16="http://schemas.microsoft.com/office/drawing/2014/main" id="{DD679664-95DD-FC49-9D50-FA5FB4DD38C0}"/>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10024654" y="6381750"/>
            <a:ext cx="1938835" cy="249603"/>
          </a:xfrm>
          <a:prstGeom prst="rect">
            <a:avLst/>
          </a:prstGeom>
        </p:spPr>
      </p:pic>
    </p:spTree>
    <p:extLst>
      <p:ext uri="{BB962C8B-B14F-4D97-AF65-F5344CB8AC3E}">
        <p14:creationId xmlns:p14="http://schemas.microsoft.com/office/powerpoint/2010/main" val="575481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Entradilla">
    <p:spTree>
      <p:nvGrpSpPr>
        <p:cNvPr id="1" name=""/>
        <p:cNvGrpSpPr/>
        <p:nvPr/>
      </p:nvGrpSpPr>
      <p:grpSpPr>
        <a:xfrm>
          <a:off x="0" y="0"/>
          <a:ext cx="0" cy="0"/>
          <a:chOff x="0" y="0"/>
          <a:chExt cx="0" cy="0"/>
        </a:xfrm>
      </p:grpSpPr>
      <p:sp>
        <p:nvSpPr>
          <p:cNvPr id="9" name="Rectángulo 8">
            <a:extLst>
              <a:ext uri="{FF2B5EF4-FFF2-40B4-BE49-F238E27FC236}">
                <a16:creationId xmlns:a16="http://schemas.microsoft.com/office/drawing/2014/main" id="{BC452A15-BAFA-1549-ABC5-31BDC93906CB}"/>
              </a:ext>
            </a:extLst>
          </p:cNvPr>
          <p:cNvSpPr/>
          <p:nvPr/>
        </p:nvSpPr>
        <p:spPr>
          <a:xfrm>
            <a:off x="0" y="0"/>
            <a:ext cx="12192000" cy="6858000"/>
          </a:xfrm>
          <a:prstGeom prst="rect">
            <a:avLst/>
          </a:prstGeom>
          <a:solidFill>
            <a:srgbClr val="9063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5" name="Imagen 4">
            <a:extLst>
              <a:ext uri="{FF2B5EF4-FFF2-40B4-BE49-F238E27FC236}">
                <a16:creationId xmlns:a16="http://schemas.microsoft.com/office/drawing/2014/main" id="{1F53641C-D622-0941-A196-9539653644E4}"/>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r="86423"/>
          <a:stretch/>
        </p:blipFill>
        <p:spPr>
          <a:xfrm>
            <a:off x="11701759" y="6382973"/>
            <a:ext cx="263230" cy="249602"/>
          </a:xfrm>
          <a:prstGeom prst="rect">
            <a:avLst/>
          </a:prstGeom>
        </p:spPr>
      </p:pic>
      <p:sp>
        <p:nvSpPr>
          <p:cNvPr id="4" name="Rectángulo 3">
            <a:extLst>
              <a:ext uri="{FF2B5EF4-FFF2-40B4-BE49-F238E27FC236}">
                <a16:creationId xmlns:a16="http://schemas.microsoft.com/office/drawing/2014/main" id="{7E0725AC-3A33-C848-B896-136E715176F0}"/>
              </a:ext>
            </a:extLst>
          </p:cNvPr>
          <p:cNvSpPr/>
          <p:nvPr userDrawn="1"/>
        </p:nvSpPr>
        <p:spPr>
          <a:xfrm>
            <a:off x="0" y="0"/>
            <a:ext cx="12192000" cy="6858000"/>
          </a:xfrm>
          <a:prstGeom prst="rect">
            <a:avLst/>
          </a:prstGeom>
          <a:solidFill>
            <a:srgbClr val="9063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7" name="Imagen 6">
            <a:extLst>
              <a:ext uri="{FF2B5EF4-FFF2-40B4-BE49-F238E27FC236}">
                <a16:creationId xmlns:a16="http://schemas.microsoft.com/office/drawing/2014/main" id="{4A301615-EAFC-C84C-849C-AC344DE12B58}"/>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10026153" y="6381750"/>
            <a:ext cx="1938835" cy="249602"/>
          </a:xfrm>
          <a:prstGeom prst="rect">
            <a:avLst/>
          </a:prstGeom>
        </p:spPr>
      </p:pic>
    </p:spTree>
    <p:extLst>
      <p:ext uri="{BB962C8B-B14F-4D97-AF65-F5344CB8AC3E}">
        <p14:creationId xmlns:p14="http://schemas.microsoft.com/office/powerpoint/2010/main" val="25912308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5_Entradilla">
    <p:spTree>
      <p:nvGrpSpPr>
        <p:cNvPr id="1" name=""/>
        <p:cNvGrpSpPr/>
        <p:nvPr/>
      </p:nvGrpSpPr>
      <p:grpSpPr>
        <a:xfrm>
          <a:off x="0" y="0"/>
          <a:ext cx="0" cy="0"/>
          <a:chOff x="0" y="0"/>
          <a:chExt cx="0" cy="0"/>
        </a:xfrm>
      </p:grpSpPr>
      <p:sp>
        <p:nvSpPr>
          <p:cNvPr id="9" name="Rectángulo 8">
            <a:extLst>
              <a:ext uri="{FF2B5EF4-FFF2-40B4-BE49-F238E27FC236}">
                <a16:creationId xmlns:a16="http://schemas.microsoft.com/office/drawing/2014/main" id="{BC452A15-BAFA-1549-ABC5-31BDC93906CB}"/>
              </a:ext>
            </a:extLst>
          </p:cNvPr>
          <p:cNvSpPr/>
          <p:nvPr/>
        </p:nvSpPr>
        <p:spPr>
          <a:xfrm>
            <a:off x="0" y="0"/>
            <a:ext cx="12192000" cy="6858000"/>
          </a:xfrm>
          <a:prstGeom prst="rect">
            <a:avLst/>
          </a:prstGeom>
          <a:solidFill>
            <a:srgbClr val="0BA7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4" name="Imagen 3" descr="Imagen que contiene Logotipo&#10;&#10;Descripción generada automáticamente">
            <a:extLst>
              <a:ext uri="{FF2B5EF4-FFF2-40B4-BE49-F238E27FC236}">
                <a16:creationId xmlns:a16="http://schemas.microsoft.com/office/drawing/2014/main" id="{8FD00F60-D77F-C946-9A9A-EA58C37FDFE5}"/>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r="86423"/>
          <a:stretch/>
        </p:blipFill>
        <p:spPr>
          <a:xfrm>
            <a:off x="11701759" y="6381750"/>
            <a:ext cx="263229" cy="249603"/>
          </a:xfrm>
          <a:prstGeom prst="rect">
            <a:avLst/>
          </a:prstGeom>
        </p:spPr>
      </p:pic>
      <p:sp>
        <p:nvSpPr>
          <p:cNvPr id="5" name="Rectángulo 4">
            <a:extLst>
              <a:ext uri="{FF2B5EF4-FFF2-40B4-BE49-F238E27FC236}">
                <a16:creationId xmlns:a16="http://schemas.microsoft.com/office/drawing/2014/main" id="{033C6540-CFC7-7142-A339-4E605D54B53A}"/>
              </a:ext>
            </a:extLst>
          </p:cNvPr>
          <p:cNvSpPr/>
          <p:nvPr userDrawn="1"/>
        </p:nvSpPr>
        <p:spPr>
          <a:xfrm>
            <a:off x="0" y="0"/>
            <a:ext cx="12192000"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7" name="Imagen 6" descr="Imagen que contiene Logotipo&#10;&#10;Descripción generada automáticamente">
            <a:extLst>
              <a:ext uri="{FF2B5EF4-FFF2-40B4-BE49-F238E27FC236}">
                <a16:creationId xmlns:a16="http://schemas.microsoft.com/office/drawing/2014/main" id="{57BBB881-3D54-0E41-9534-DEFC421A81FE}"/>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024654" y="6381750"/>
            <a:ext cx="1938835" cy="249603"/>
          </a:xfrm>
          <a:prstGeom prst="rect">
            <a:avLst/>
          </a:prstGeom>
        </p:spPr>
      </p:pic>
    </p:spTree>
    <p:extLst>
      <p:ext uri="{BB962C8B-B14F-4D97-AF65-F5344CB8AC3E}">
        <p14:creationId xmlns:p14="http://schemas.microsoft.com/office/powerpoint/2010/main" val="14345684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1_Entradilla">
    <p:bg>
      <p:bgPr>
        <a:solidFill>
          <a:srgbClr val="FDDA24"/>
        </a:solidFill>
        <a:effectLst/>
      </p:bgPr>
    </p:bg>
    <p:spTree>
      <p:nvGrpSpPr>
        <p:cNvPr id="1" name=""/>
        <p:cNvGrpSpPr/>
        <p:nvPr/>
      </p:nvGrpSpPr>
      <p:grpSpPr>
        <a:xfrm>
          <a:off x="0" y="0"/>
          <a:ext cx="0" cy="0"/>
          <a:chOff x="0" y="0"/>
          <a:chExt cx="0" cy="0"/>
        </a:xfrm>
      </p:grpSpPr>
      <p:pic>
        <p:nvPicPr>
          <p:cNvPr id="4" name="Imagen 3" descr="Imagen que contiene Logotipo&#10;&#10;Descripción generada automáticamente">
            <a:extLst>
              <a:ext uri="{FF2B5EF4-FFF2-40B4-BE49-F238E27FC236}">
                <a16:creationId xmlns:a16="http://schemas.microsoft.com/office/drawing/2014/main" id="{F769652F-231F-234E-8587-C293B5606CE2}"/>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024654" y="6381750"/>
            <a:ext cx="1938835" cy="249603"/>
          </a:xfrm>
          <a:prstGeom prst="rect">
            <a:avLst/>
          </a:prstGeom>
        </p:spPr>
      </p:pic>
    </p:spTree>
    <p:extLst>
      <p:ext uri="{BB962C8B-B14F-4D97-AF65-F5344CB8AC3E}">
        <p14:creationId xmlns:p14="http://schemas.microsoft.com/office/powerpoint/2010/main" val="11438603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8383029"/>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 id="2147483689" r:id="rId16"/>
    <p:sldLayoutId id="2147483690" r:id="rId17"/>
    <p:sldLayoutId id="2147483691" r:id="rId18"/>
    <p:sldLayoutId id="2147483692" r:id="rId19"/>
    <p:sldLayoutId id="2147483670" r:id="rId20"/>
    <p:sldLayoutId id="2147483671" r:id="rId2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997">
          <p15:clr>
            <a:srgbClr val="F26B43"/>
          </p15:clr>
        </p15:guide>
        <p15:guide id="2" orient="horz" pos="3884">
          <p15:clr>
            <a:srgbClr val="F26B43"/>
          </p15:clr>
        </p15:guide>
        <p15:guide id="3" orient="horz" pos="4178">
          <p15:clr>
            <a:srgbClr val="F26B43"/>
          </p15:clr>
        </p15:guide>
        <p15:guide id="5" pos="7537">
          <p15:clr>
            <a:srgbClr val="F26B43"/>
          </p15:clr>
        </p15:guide>
        <p15:guide id="6" pos="143">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1" name="Conector recto 10">
            <a:extLst>
              <a:ext uri="{FF2B5EF4-FFF2-40B4-BE49-F238E27FC236}">
                <a16:creationId xmlns:a16="http://schemas.microsoft.com/office/drawing/2014/main" id="{0A1C2271-58E5-6B4B-803B-29EBE5193069}"/>
              </a:ext>
            </a:extLst>
          </p:cNvPr>
          <p:cNvCxnSpPr>
            <a:cxnSpLocks/>
          </p:cNvCxnSpPr>
          <p:nvPr/>
        </p:nvCxnSpPr>
        <p:spPr>
          <a:xfrm>
            <a:off x="6221206" y="2599625"/>
            <a:ext cx="0" cy="1331354"/>
          </a:xfrm>
          <a:prstGeom prst="line">
            <a:avLst/>
          </a:prstGeom>
          <a:ln w="25400" cap="rnd">
            <a:solidFill>
              <a:schemeClr val="bg1"/>
            </a:solidFill>
            <a:round/>
          </a:ln>
        </p:spPr>
        <p:style>
          <a:lnRef idx="1">
            <a:schemeClr val="accent1"/>
          </a:lnRef>
          <a:fillRef idx="0">
            <a:schemeClr val="accent1"/>
          </a:fillRef>
          <a:effectRef idx="0">
            <a:schemeClr val="accent1"/>
          </a:effectRef>
          <a:fontRef idx="minor">
            <a:schemeClr val="tx1"/>
          </a:fontRef>
        </p:style>
      </p:cxnSp>
      <p:pic>
        <p:nvPicPr>
          <p:cNvPr id="12" name="Imagen 11" descr="Un dibujo de un perro&#10;&#10;Descripción generada automáticamente con confianza media">
            <a:extLst>
              <a:ext uri="{FF2B5EF4-FFF2-40B4-BE49-F238E27FC236}">
                <a16:creationId xmlns:a16="http://schemas.microsoft.com/office/drawing/2014/main" id="{833B0C1D-476B-4048-A98F-F8EDEC08CA3C}"/>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6424706" y="3034072"/>
            <a:ext cx="3592233" cy="462459"/>
          </a:xfrm>
          <a:prstGeom prst="rect">
            <a:avLst/>
          </a:prstGeom>
        </p:spPr>
      </p:pic>
      <p:sp>
        <p:nvSpPr>
          <p:cNvPr id="6" name="CuadroTexto 5">
            <a:extLst>
              <a:ext uri="{FF2B5EF4-FFF2-40B4-BE49-F238E27FC236}">
                <a16:creationId xmlns:a16="http://schemas.microsoft.com/office/drawing/2014/main" id="{E234A012-F593-4EBF-9843-5D2BDCD9A60F}"/>
              </a:ext>
            </a:extLst>
          </p:cNvPr>
          <p:cNvSpPr txBox="1"/>
          <p:nvPr/>
        </p:nvSpPr>
        <p:spPr>
          <a:xfrm>
            <a:off x="1617785" y="2972368"/>
            <a:ext cx="4399921" cy="585866"/>
          </a:xfrm>
          <a:prstGeom prst="rect">
            <a:avLst/>
          </a:prstGeom>
          <a:noFill/>
        </p:spPr>
        <p:txBody>
          <a:bodyPr wrap="square" rtlCol="0">
            <a:spAutoFit/>
          </a:bodyPr>
          <a:lstStyle/>
          <a:p>
            <a:pPr algn="r">
              <a:lnSpc>
                <a:spcPts val="3800"/>
              </a:lnSpc>
            </a:pPr>
            <a:r>
              <a:rPr lang="es-ES" sz="3200" b="1" dirty="0" err="1">
                <a:solidFill>
                  <a:schemeClr val="bg1"/>
                </a:solidFill>
                <a:latin typeface="CIBFont Sans" panose="020B0603020202020104" pitchFamily="34" charset="77"/>
              </a:rPr>
              <a:t>Regulatory</a:t>
            </a:r>
            <a:r>
              <a:rPr lang="es-ES" sz="3200" b="1" dirty="0">
                <a:solidFill>
                  <a:schemeClr val="bg1"/>
                </a:solidFill>
                <a:latin typeface="CIBFont Sans" panose="020B0603020202020104" pitchFamily="34" charset="77"/>
              </a:rPr>
              <a:t> </a:t>
            </a:r>
            <a:r>
              <a:rPr lang="es-ES" sz="3200" b="1" dirty="0" err="1">
                <a:solidFill>
                  <a:schemeClr val="bg1"/>
                </a:solidFill>
                <a:latin typeface="CIBFont Sans" panose="020B0603020202020104" pitchFamily="34" charset="77"/>
              </a:rPr>
              <a:t>Strategy</a:t>
            </a:r>
            <a:endParaRPr lang="es-ES" sz="3200" b="1" dirty="0">
              <a:solidFill>
                <a:schemeClr val="bg1"/>
              </a:solidFill>
              <a:latin typeface="CIBFont Sans" panose="020B0603020202020104" pitchFamily="34" charset="77"/>
            </a:endParaRPr>
          </a:p>
        </p:txBody>
      </p:sp>
    </p:spTree>
    <p:extLst>
      <p:ext uri="{BB962C8B-B14F-4D97-AF65-F5344CB8AC3E}">
        <p14:creationId xmlns:p14="http://schemas.microsoft.com/office/powerpoint/2010/main" val="19621226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lipse 6">
            <a:extLst>
              <a:ext uri="{FF2B5EF4-FFF2-40B4-BE49-F238E27FC236}">
                <a16:creationId xmlns:a16="http://schemas.microsoft.com/office/drawing/2014/main" id="{06DC8D7E-AE40-492F-93B3-55F35215C9FC}"/>
              </a:ext>
            </a:extLst>
          </p:cNvPr>
          <p:cNvSpPr/>
          <p:nvPr/>
        </p:nvSpPr>
        <p:spPr>
          <a:xfrm>
            <a:off x="851950" y="3031568"/>
            <a:ext cx="1276375" cy="1298146"/>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0" name="Elipse 9">
            <a:extLst>
              <a:ext uri="{FF2B5EF4-FFF2-40B4-BE49-F238E27FC236}">
                <a16:creationId xmlns:a16="http://schemas.microsoft.com/office/drawing/2014/main" id="{664FEBC2-8CDB-4FA2-8189-F6E088146C46}"/>
              </a:ext>
            </a:extLst>
          </p:cNvPr>
          <p:cNvSpPr/>
          <p:nvPr/>
        </p:nvSpPr>
        <p:spPr>
          <a:xfrm>
            <a:off x="9094090" y="3127732"/>
            <a:ext cx="541230" cy="503026"/>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14" name="Imagen 13">
            <a:extLst>
              <a:ext uri="{FF2B5EF4-FFF2-40B4-BE49-F238E27FC236}">
                <a16:creationId xmlns:a16="http://schemas.microsoft.com/office/drawing/2014/main" id="{90220424-D902-41DA-8362-B0D92626A0BA}"/>
              </a:ext>
            </a:extLst>
          </p:cNvPr>
          <p:cNvPicPr>
            <a:picLocks noChangeAspect="1"/>
          </p:cNvPicPr>
          <p:nvPr/>
        </p:nvPicPr>
        <p:blipFill>
          <a:blip r:embed="rId2"/>
          <a:stretch>
            <a:fillRect/>
          </a:stretch>
        </p:blipFill>
        <p:spPr>
          <a:xfrm>
            <a:off x="479687" y="5951096"/>
            <a:ext cx="9448166" cy="836290"/>
          </a:xfrm>
          <a:prstGeom prst="rect">
            <a:avLst/>
          </a:prstGeom>
        </p:spPr>
      </p:pic>
      <p:sp>
        <p:nvSpPr>
          <p:cNvPr id="2" name="Rectángulo 1">
            <a:extLst>
              <a:ext uri="{FF2B5EF4-FFF2-40B4-BE49-F238E27FC236}">
                <a16:creationId xmlns:a16="http://schemas.microsoft.com/office/drawing/2014/main" id="{0AA7CEBB-2D99-49CA-B8B8-550F09B6DF2D}"/>
              </a:ext>
            </a:extLst>
          </p:cNvPr>
          <p:cNvSpPr/>
          <p:nvPr/>
        </p:nvSpPr>
        <p:spPr>
          <a:xfrm>
            <a:off x="284814" y="-299795"/>
            <a:ext cx="11122701" cy="830997"/>
          </a:xfrm>
          <a:prstGeom prst="rect">
            <a:avLst/>
          </a:prstGeom>
        </p:spPr>
        <p:txBody>
          <a:bodyPr wrap="square">
            <a:spAutoFit/>
          </a:bodyPr>
          <a:lstStyle/>
          <a:p>
            <a:pPr marL="457200" indent="-457200">
              <a:buFont typeface="Arial" panose="020B0604020202020204" pitchFamily="34" charset="0"/>
              <a:buChar char="•"/>
            </a:pPr>
            <a:endParaRPr lang="es-CO" sz="2400" b="1" dirty="0">
              <a:solidFill>
                <a:srgbClr val="2C2A29"/>
              </a:solidFill>
              <a:latin typeface="CIBFont Sans" panose="020B0603020202020104" pitchFamily="34" charset="77"/>
            </a:endParaRPr>
          </a:p>
          <a:p>
            <a:endParaRPr lang="es-CO" sz="2400" b="1" dirty="0">
              <a:solidFill>
                <a:srgbClr val="2C2A29"/>
              </a:solidFill>
              <a:latin typeface="CIBFont Sans" panose="020B0603020202020104" pitchFamily="34" charset="77"/>
            </a:endParaRPr>
          </a:p>
        </p:txBody>
      </p:sp>
      <p:sp>
        <p:nvSpPr>
          <p:cNvPr id="6" name="Rectángulo 5">
            <a:extLst>
              <a:ext uri="{FF2B5EF4-FFF2-40B4-BE49-F238E27FC236}">
                <a16:creationId xmlns:a16="http://schemas.microsoft.com/office/drawing/2014/main" id="{390B0D21-501E-4161-BB79-9A1C7DE885EC}"/>
              </a:ext>
            </a:extLst>
          </p:cNvPr>
          <p:cNvSpPr/>
          <p:nvPr/>
        </p:nvSpPr>
        <p:spPr>
          <a:xfrm>
            <a:off x="371136" y="-79653"/>
            <a:ext cx="11665966" cy="646331"/>
          </a:xfrm>
          <a:prstGeom prst="rect">
            <a:avLst/>
          </a:prstGeom>
        </p:spPr>
        <p:txBody>
          <a:bodyPr wrap="square">
            <a:spAutoFit/>
          </a:bodyPr>
          <a:lstStyle/>
          <a:p>
            <a:r>
              <a:rPr lang="es-CO" dirty="0">
                <a:solidFill>
                  <a:srgbClr val="808080"/>
                </a:solidFill>
                <a:latin typeface="Gotham Rounded Book" pitchFamily="50" charset="0"/>
                <a:cs typeface="Calibri" panose="020F0502020204030204" pitchFamily="34" charset="0"/>
              </a:rPr>
              <a:t> </a:t>
            </a:r>
          </a:p>
          <a:p>
            <a:pPr algn="just"/>
            <a:r>
              <a:rPr lang="en-US" dirty="0">
                <a:solidFill>
                  <a:srgbClr val="808080"/>
                </a:solidFill>
                <a:latin typeface="Gotham Rounded Book" pitchFamily="50" charset="0"/>
                <a:cs typeface="Calibri" panose="020F0502020204030204" pitchFamily="34" charset="0"/>
              </a:rPr>
              <a:t> </a:t>
            </a:r>
            <a:endParaRPr lang="es-CO" dirty="0">
              <a:solidFill>
                <a:srgbClr val="808080"/>
              </a:solidFill>
              <a:latin typeface="Gotham Rounded Book" pitchFamily="50" charset="0"/>
              <a:cs typeface="Calibri" panose="020F0502020204030204" pitchFamily="34" charset="0"/>
            </a:endParaRPr>
          </a:p>
        </p:txBody>
      </p:sp>
      <p:sp>
        <p:nvSpPr>
          <p:cNvPr id="12" name="Rectángulo 11">
            <a:extLst>
              <a:ext uri="{FF2B5EF4-FFF2-40B4-BE49-F238E27FC236}">
                <a16:creationId xmlns:a16="http://schemas.microsoft.com/office/drawing/2014/main" id="{CDED4CC0-6723-42B3-9B83-12C2185E4481}"/>
              </a:ext>
            </a:extLst>
          </p:cNvPr>
          <p:cNvSpPr/>
          <p:nvPr/>
        </p:nvSpPr>
        <p:spPr>
          <a:xfrm>
            <a:off x="154898" y="1234906"/>
            <a:ext cx="11862216" cy="3785652"/>
          </a:xfrm>
          <a:prstGeom prst="rect">
            <a:avLst/>
          </a:prstGeom>
        </p:spPr>
        <p:txBody>
          <a:bodyPr wrap="square">
            <a:spAutoFit/>
          </a:bodyPr>
          <a:lstStyle/>
          <a:p>
            <a:pPr algn="just"/>
            <a:endParaRPr lang="es-CO" sz="2000" dirty="0">
              <a:latin typeface="CIBFont Sans Light" panose="020B0603020202020104" pitchFamily="34" charset="0"/>
              <a:cs typeface="Segoe UI" panose="020B0502040204020203" pitchFamily="34" charset="0"/>
            </a:endParaRPr>
          </a:p>
          <a:p>
            <a:pPr algn="just"/>
            <a:r>
              <a:rPr lang="en-US" sz="2000" dirty="0">
                <a:latin typeface="CIBFont Sans Light" panose="020B0603020202020104" pitchFamily="34" charset="0"/>
                <a:cs typeface="Segoe UI" panose="020B0502040204020203" pitchFamily="34" charset="0"/>
              </a:rPr>
              <a:t>The regulatory risk is constantly monitored when new regulatory projects are presented, in order to identify those matters that imply a material regulatory risk for Grupo Bancolombia.</a:t>
            </a:r>
          </a:p>
          <a:p>
            <a:pPr algn="just"/>
            <a:endParaRPr lang="en-US" sz="2000" dirty="0">
              <a:latin typeface="CIBFont Sans Light" panose="020B0603020202020104" pitchFamily="34" charset="0"/>
              <a:cs typeface="Segoe UI" panose="020B0502040204020203" pitchFamily="34" charset="0"/>
            </a:endParaRPr>
          </a:p>
          <a:p>
            <a:pPr algn="just"/>
            <a:r>
              <a:rPr lang="en-US" sz="2000" dirty="0">
                <a:latin typeface="CIBFont Sans Light" panose="020B0603020202020104" pitchFamily="34" charset="0"/>
                <a:cs typeface="Segoe UI" panose="020B0502040204020203" pitchFamily="34" charset="0"/>
              </a:rPr>
              <a:t>When a need for a regulatory adjustment on a regulatory initiative is identified, Grupo Bancolombia may carry out reactive or proactive actions. Reactive actions refer to the actions carried out -mainly through trade associations- to align industry positions and dimension the impacts of regulatory projects with a view to the objectives of the Organization and the financial markets. On the other hand, proactive management entails the presentation of initiatives or regulatory adjustments that can be carried out directly or with third parties -from the same industry or others affected-, as a consequence of an exercise of surveying and prioritizing regulatory needs. .</a:t>
            </a:r>
            <a:endParaRPr lang="es-CO" sz="2000" dirty="0">
              <a:latin typeface="CIBFont Sans Light" panose="020B0603020202020104" pitchFamily="34" charset="0"/>
              <a:cs typeface="Segoe UI" panose="020B0502040204020203" pitchFamily="34" charset="0"/>
            </a:endParaRPr>
          </a:p>
          <a:p>
            <a:endParaRPr lang="es-CO" sz="2000" dirty="0">
              <a:latin typeface="CIBFont Sans Light" panose="020B0603020202020104" pitchFamily="34" charset="0"/>
              <a:cs typeface="Segoe UI" panose="020B0502040204020203" pitchFamily="34" charset="0"/>
            </a:endParaRPr>
          </a:p>
        </p:txBody>
      </p:sp>
    </p:spTree>
    <p:extLst>
      <p:ext uri="{BB962C8B-B14F-4D97-AF65-F5344CB8AC3E}">
        <p14:creationId xmlns:p14="http://schemas.microsoft.com/office/powerpoint/2010/main" val="4267618324"/>
      </p:ext>
    </p:extLst>
  </p:cSld>
  <p:clrMapOvr>
    <a:masterClrMapping/>
  </p:clrMapOvr>
</p:sld>
</file>

<file path=ppt/theme/theme1.xml><?xml version="1.0" encoding="utf-8"?>
<a:theme xmlns:a="http://schemas.openxmlformats.org/drawingml/2006/main" name="Tema1">
  <a:themeElements>
    <a:clrScheme name="Paleta Banco">
      <a:dk1>
        <a:srgbClr val="2C2A28"/>
      </a:dk1>
      <a:lt1>
        <a:srgbClr val="FEFFFE"/>
      </a:lt1>
      <a:dk2>
        <a:srgbClr val="2C2A28"/>
      </a:dk2>
      <a:lt2>
        <a:srgbClr val="FFFFFF"/>
      </a:lt2>
      <a:accent1>
        <a:srgbClr val="FF7E41"/>
      </a:accent1>
      <a:accent2>
        <a:srgbClr val="8F62CC"/>
      </a:accent2>
      <a:accent3>
        <a:srgbClr val="00CBE9"/>
      </a:accent3>
      <a:accent4>
        <a:srgbClr val="F5B6CD"/>
      </a:accent4>
      <a:accent5>
        <a:srgbClr val="FAD724"/>
      </a:accent5>
      <a:accent6>
        <a:srgbClr val="0BA783"/>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aso Maicol Quiroga - SIC 2021 (Resumen) - V3.pptx.potx" id="{89629400-605E-4629-A145-AA2F80FD344E}" vid="{F61F2340-3A4C-46AA-807F-AB96B0CBB1A2}"/>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o" ma:contentTypeID="0x010100B1533F591715DD4CBE45EC9709DB2D35" ma:contentTypeVersion="14" ma:contentTypeDescription="Crear nuevo documento." ma:contentTypeScope="" ma:versionID="b20311f799db8c6190bd6c5a31b533a1">
  <xsd:schema xmlns:xsd="http://www.w3.org/2001/XMLSchema" xmlns:xs="http://www.w3.org/2001/XMLSchema" xmlns:p="http://schemas.microsoft.com/office/2006/metadata/properties" xmlns:ns1="http://schemas.microsoft.com/sharepoint/v3" xmlns:ns3="9c8f2b04-d67b-4c41-96db-686d88a86a80" xmlns:ns4="6e18d96d-5fe2-4f8d-9f2b-dfb697e27536" targetNamespace="http://schemas.microsoft.com/office/2006/metadata/properties" ma:root="true" ma:fieldsID="592c997c3bf5c4612f7aecc1bcd58114" ns1:_="" ns3:_="" ns4:_="">
    <xsd:import namespace="http://schemas.microsoft.com/sharepoint/v3"/>
    <xsd:import namespace="9c8f2b04-d67b-4c41-96db-686d88a86a80"/>
    <xsd:import namespace="6e18d96d-5fe2-4f8d-9f2b-dfb697e27536"/>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1:_ip_UnifiedCompliancePolicyProperties" minOccurs="0"/>
                <xsd:element ref="ns1:_ip_UnifiedCompliancePolicyUIAc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Propiedades de la Directiva de cumplimiento unificado" ma:hidden="true" ma:internalName="_ip_UnifiedCompliancePolicyProperties">
      <xsd:simpleType>
        <xsd:restriction base="dms:Note"/>
      </xsd:simpleType>
    </xsd:element>
    <xsd:element name="_ip_UnifiedCompliancePolicyUIAction" ma:index="21" nillable="true" ma:displayName="Acción de IU de la Directiva de cumplimiento unificado"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c8f2b04-d67b-4c41-96db-686d88a86a8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e18d96d-5fe2-4f8d-9f2b-dfb697e27536" elementFormDefault="qualified">
    <xsd:import namespace="http://schemas.microsoft.com/office/2006/documentManagement/types"/>
    <xsd:import namespace="http://schemas.microsoft.com/office/infopath/2007/PartnerControls"/>
    <xsd:element name="SharedWithUsers" ma:index="10" nillable="true" ma:displayName="Compartido c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Detalles de uso compartido" ma:internalName="SharedWithDetails" ma:readOnly="true">
      <xsd:simpleType>
        <xsd:restriction base="dms:Note">
          <xsd:maxLength value="255"/>
        </xsd:restriction>
      </xsd:simpleType>
    </xsd:element>
    <xsd:element name="SharingHintHash" ma:index="12" nillable="true" ma:displayName="Hash de la sugerencia para compartir"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DE04288-3212-4B8A-9954-055B1DEA5C43}">
  <ds:schemaRefs>
    <ds:schemaRef ds:uri="http://schemas.microsoft.com/sharepoint/v3/contenttype/forms"/>
  </ds:schemaRefs>
</ds:datastoreItem>
</file>

<file path=customXml/itemProps2.xml><?xml version="1.0" encoding="utf-8"?>
<ds:datastoreItem xmlns:ds="http://schemas.openxmlformats.org/officeDocument/2006/customXml" ds:itemID="{A2D42AD3-645A-4ABB-8F65-111B0BD346E5}">
  <ds:schemaRefs>
    <ds:schemaRef ds:uri="http://schemas.microsoft.com/office/2006/metadata/properties"/>
    <ds:schemaRef ds:uri="http://schemas.microsoft.com/office/infopath/2007/PartnerControls"/>
    <ds:schemaRef ds:uri="http://schemas.microsoft.com/sharepoint/v3"/>
  </ds:schemaRefs>
</ds:datastoreItem>
</file>

<file path=customXml/itemProps3.xml><?xml version="1.0" encoding="utf-8"?>
<ds:datastoreItem xmlns:ds="http://schemas.openxmlformats.org/officeDocument/2006/customXml" ds:itemID="{D799D559-E5A2-4D9A-AF19-D17ACF846BE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9c8f2b04-d67b-4c41-96db-686d88a86a80"/>
    <ds:schemaRef ds:uri="6e18d96d-5fe2-4f8d-9f2b-dfb697e2753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Caso Maicol Quiroga - SIC 2021 (Resumen) - V3.pptx</Template>
  <TotalTime>2693</TotalTime>
  <Words>143</Words>
  <Application>Microsoft Office PowerPoint</Application>
  <PresentationFormat>Panorámica</PresentationFormat>
  <Paragraphs>7</Paragraphs>
  <Slides>2</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2</vt:i4>
      </vt:variant>
    </vt:vector>
  </HeadingPairs>
  <TitlesOfParts>
    <vt:vector size="9" baseType="lpstr">
      <vt:lpstr>Arial</vt:lpstr>
      <vt:lpstr>Calibri</vt:lpstr>
      <vt:lpstr>CIBFont Sans</vt:lpstr>
      <vt:lpstr>CIBFont Sans Book</vt:lpstr>
      <vt:lpstr>CIBFont Sans Light</vt:lpstr>
      <vt:lpstr>Gotham Rounded Book</vt:lpstr>
      <vt:lpstr>Tema1</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Maria Paula Otalora Gonzalez</dc:creator>
  <cp:lastModifiedBy>Anita Osorio Zuluaga</cp:lastModifiedBy>
  <cp:revision>78</cp:revision>
  <dcterms:created xsi:type="dcterms:W3CDTF">2021-04-21T13:17:55Z</dcterms:created>
  <dcterms:modified xsi:type="dcterms:W3CDTF">2022-07-19T16:33:37Z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0x010100B1533F591715DD4CBE45EC9709DB2D35</vt:lpwstr>
  </property>
</Properties>
</file>